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3E3B2-BE0F-479A-83C1-8A4346750776}" v="67" dt="2024-01-09T20:17:14.265"/>
    <p1510:client id="{3E5C71CA-E17B-4804-B5DD-46A00723EA56}" v="1" dt="2024-01-10T01:27:37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microsoft.com/office/2015/10/relationships/revisionInfo" Target="revisionInfo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1923A-D1E6-EDDF-9192-BF1E4723A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B37EB8-1EF7-C84E-F675-50E321B65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516AC-0E8B-751D-1508-57957CB5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25C0-B215-D213-B28B-9CC31B5E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878FE-B521-AB37-BCB2-3099B14E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8E02-7F2C-E8F7-3B95-2C18B594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951D9-3D7F-8166-FFF3-52493553F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AB48-D193-DAE3-B8AC-38FCE99B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178C2-D321-F8D8-28B3-296BD8D2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1D197-1B44-BED0-992F-A88B6FE1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3173A-F27E-7CB5-AAA3-3196969A6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16B05-80EC-4EB9-C84F-07B481700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F61F-B603-7557-874F-25658297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D89B-2890-5A8F-1CD4-30580D18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A2D34-0083-2519-75DF-58231CCD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BA3E-2700-B907-429F-EE5598D9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46D3D-EA17-9D07-5664-2E5FE681F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4C009-0270-4525-FB72-3034F4A0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1CCCD-A39F-5444-77B2-A7EB9514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CA01-4AC5-4CA6-DE8A-7C2052BE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3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6E8B-963B-22D6-5B9E-21236BF3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152CB-8E9A-3516-70BD-FE8C51454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6F1C6-0C3A-4DE3-F7EB-2A5AF9F9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0740-B48D-18A2-B3AF-8660ACC3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82C4-C728-781F-6B02-A087F552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E2FA-A1A9-6E78-CB8C-E8D1D861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A1346-2952-BCF9-7BBC-EDC2C4EDA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B0628-835E-9C3D-E55C-321EE4006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DAA48-914A-94C8-9340-6406D306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1E50E-C342-3E33-83E3-76012986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E94A8-CA72-C4F1-17FA-EF7AB4AE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3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3658-A47F-0D7D-112A-A5AF07DF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9B5C8-4839-27DB-100A-E92DA063D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3C313-57EB-251A-8F2F-5DE150952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972A4-DFA8-FB86-06CD-61D5FB9F7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BADC2-48B2-4BA6-1691-016B39E7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E5E9C-804C-FB53-E193-DBEDB475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1B549-0748-A8F6-DCD6-A5408017F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CC8A7-1AE0-5892-73FF-96374F93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6D00-592F-A776-344F-E1ADF06A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4ACBD-A74E-FA6C-8B0B-6F702F45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CDC19-20BD-32A6-92C0-D270ADC5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8D17E-575E-0846-D839-DDDCBC32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22A733-D9AD-9EE5-921B-B57470B1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3073C-1882-05E0-E77B-A0B5E1FE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C570D-3A6F-6D40-5453-5DA09C81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4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6E69-53CF-8858-5FCF-93E9327A4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20E7-62EC-D8DC-AFE0-3E2C5D99A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DCC07-90CF-DE8E-7B80-179CB9D04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E7251-9317-A8D2-A4BE-B411F225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91614-D56E-2EEC-F26F-2B9AAF62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B5C7A-C511-2CBD-F627-12BC66FE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6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D195-ABEF-22C1-04B5-F797FC31E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433D2-3616-4F92-94D2-2B4C5F682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BC3D3-9F04-2D92-C63F-3FF1B1214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7DFA-0BA8-0E09-D151-E45038BF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2EDC-1BAA-CD6D-B1AF-C8D8B090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CF5D8-2AEF-670A-FFE4-9631E2E5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1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9E772-853C-0EF6-265A-8178B5DD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4F4C3-4EF4-6DB2-442C-A348AAA2A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5D781-E784-44C7-4AD2-AEA7B633D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2126-E21D-4675-8784-9E8DB2DEAFE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89C3A-E710-BA07-D4A2-658F2E595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2FFA-9653-9BDD-4486-94BF449A5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4E72D-DB99-4FEB-B261-3B264ECE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0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medical brochure&#10;&#10;Description automatically generated">
            <a:extLst>
              <a:ext uri="{FF2B5EF4-FFF2-40B4-BE49-F238E27FC236}">
                <a16:creationId xmlns:a16="http://schemas.microsoft.com/office/drawing/2014/main" id="{54FFC78D-A396-891F-9AA5-7151A5808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9498363D-B068-5220-9247-F85BF32A9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81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54B4632F-94A9-9A88-960A-B1BF2F9FB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0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139F564-8D12-54CA-DC2D-0F92AE089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5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4723A486-8E5B-C8E2-4EC8-577F2D403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0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29B06A0A-633D-876A-12F0-59A21858F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9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B8CB25A3-0F74-E586-99B5-B64129582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FDC4683-2059-79E8-1AE2-417BC746F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D31BB39-B0EF-35E8-4CAA-06D190E1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4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FC215E7A-AF69-25F2-A1C5-13E2E58A6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7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398FBFB-9B0F-7C1C-B4F4-8B680D051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0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logo&#10;&#10;Description automatically generated">
            <a:extLst>
              <a:ext uri="{FF2B5EF4-FFF2-40B4-BE49-F238E27FC236}">
                <a16:creationId xmlns:a16="http://schemas.microsoft.com/office/drawing/2014/main" id="{ED45E553-9CD8-FA46-C358-7856815D4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0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6DAFC880-CEBD-A7E2-C612-5D480C933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9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9FF2AF37-4513-53FC-0343-FD391FC6C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4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83482DE9-942D-AB57-8E31-432273A1F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7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27D3514-146A-A6FA-D982-143BE46E3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2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6DEE2F1-FCD1-19A2-3FDE-2764AC19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7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warning&#10;&#10;Description automatically generated">
            <a:extLst>
              <a:ext uri="{FF2B5EF4-FFF2-40B4-BE49-F238E27FC236}">
                <a16:creationId xmlns:a16="http://schemas.microsoft.com/office/drawing/2014/main" id="{4FDCF969-024F-377F-1861-5B1CF540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9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advertisement&#10;&#10;Description automatically generated">
            <a:extLst>
              <a:ext uri="{FF2B5EF4-FFF2-40B4-BE49-F238E27FC236}">
                <a16:creationId xmlns:a16="http://schemas.microsoft.com/office/drawing/2014/main" id="{CB43365E-AF93-B107-A327-66F06092D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1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graph&#10;&#10;Description automatically generated">
            <a:extLst>
              <a:ext uri="{FF2B5EF4-FFF2-40B4-BE49-F238E27FC236}">
                <a16:creationId xmlns:a16="http://schemas.microsoft.com/office/drawing/2014/main" id="{1B590A95-D0EA-7497-0678-B6C053DA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1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chart&#10;&#10;Description automatically generated">
            <a:extLst>
              <a:ext uri="{FF2B5EF4-FFF2-40B4-BE49-F238E27FC236}">
                <a16:creationId xmlns:a16="http://schemas.microsoft.com/office/drawing/2014/main" id="{55693841-8242-4331-F18D-AB039D9D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rug&#10;&#10;Description automatically generated">
            <a:extLst>
              <a:ext uri="{FF2B5EF4-FFF2-40B4-BE49-F238E27FC236}">
                <a16:creationId xmlns:a16="http://schemas.microsoft.com/office/drawing/2014/main" id="{6D2F6772-65E3-CBF8-02C7-F93EA857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9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health care crisis&#10;&#10;Description automatically generated">
            <a:extLst>
              <a:ext uri="{FF2B5EF4-FFF2-40B4-BE49-F238E27FC236}">
                <a16:creationId xmlns:a16="http://schemas.microsoft.com/office/drawing/2014/main" id="{665A8A5E-1385-A3A8-AC68-BEC5C409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" y="0"/>
            <a:ext cx="12187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4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8134CD8C-DED2-8AE3-B415-42B93D97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6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tool&#10;&#10;Description automatically generated">
            <a:extLst>
              <a:ext uri="{FF2B5EF4-FFF2-40B4-BE49-F238E27FC236}">
                <a16:creationId xmlns:a16="http://schemas.microsoft.com/office/drawing/2014/main" id="{8E3B4D71-3A0E-5145-B914-D8C984C3B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85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prescription&#10;&#10;Description automatically generated">
            <a:extLst>
              <a:ext uri="{FF2B5EF4-FFF2-40B4-BE49-F238E27FC236}">
                <a16:creationId xmlns:a16="http://schemas.microsoft.com/office/drawing/2014/main" id="{B626DCE6-4CB9-2011-398D-836774E96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"/>
            <a:ext cx="12192000" cy="685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5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treatment&#10;&#10;Description automatically generated">
            <a:extLst>
              <a:ext uri="{FF2B5EF4-FFF2-40B4-BE49-F238E27FC236}">
                <a16:creationId xmlns:a16="http://schemas.microsoft.com/office/drawing/2014/main" id="{A40B2B71-71DA-CB8E-2B91-5CCDF94EC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2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management cycle&#10;&#10;Description automatically generated">
            <a:extLst>
              <a:ext uri="{FF2B5EF4-FFF2-40B4-BE49-F238E27FC236}">
                <a16:creationId xmlns:a16="http://schemas.microsoft.com/office/drawing/2014/main" id="{ACB14E27-1162-0FAE-FB83-B8E026C94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2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prescription&#10;&#10;Description automatically generated">
            <a:extLst>
              <a:ext uri="{FF2B5EF4-FFF2-40B4-BE49-F238E27FC236}">
                <a16:creationId xmlns:a16="http://schemas.microsoft.com/office/drawing/2014/main" id="{A6995A12-F90B-5103-5FFF-FBCB079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"/>
            <a:ext cx="12192000" cy="68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83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ocument&#10;&#10;Description automatically generated">
            <a:extLst>
              <a:ext uri="{FF2B5EF4-FFF2-40B4-BE49-F238E27FC236}">
                <a16:creationId xmlns:a16="http://schemas.microsoft.com/office/drawing/2014/main" id="{2DD06647-2600-BB7E-5211-B7D107854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33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procedure&#10;&#10;Description automatically generated">
            <a:extLst>
              <a:ext uri="{FF2B5EF4-FFF2-40B4-BE49-F238E27FC236}">
                <a16:creationId xmlns:a16="http://schemas.microsoft.com/office/drawing/2014/main" id="{AC220A4A-3878-9515-69AB-5B49172E9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1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survey&#10;&#10;Description automatically generated">
            <a:extLst>
              <a:ext uri="{FF2B5EF4-FFF2-40B4-BE49-F238E27FC236}">
                <a16:creationId xmlns:a16="http://schemas.microsoft.com/office/drawing/2014/main" id="{48935C1A-6706-75C7-7A34-02A81E442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1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garette&#10;&#10;Description automatically generated">
            <a:extLst>
              <a:ext uri="{FF2B5EF4-FFF2-40B4-BE49-F238E27FC236}">
                <a16:creationId xmlns:a16="http://schemas.microsoft.com/office/drawing/2014/main" id="{20B2374A-9E92-239E-A9C7-1207ADCB5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5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ealth care crisis&#10;&#10;Description automatically generated">
            <a:extLst>
              <a:ext uri="{FF2B5EF4-FFF2-40B4-BE49-F238E27FC236}">
                <a16:creationId xmlns:a16="http://schemas.microsoft.com/office/drawing/2014/main" id="{D795B664-B68D-D468-CE8B-D7080D27C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83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ain&#10;&#10;Description automatically generated">
            <a:extLst>
              <a:ext uri="{FF2B5EF4-FFF2-40B4-BE49-F238E27FC236}">
                <a16:creationId xmlns:a16="http://schemas.microsoft.com/office/drawing/2014/main" id="{0E41A700-EF50-BB22-BA95-89EEB24B6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leg and a leg with a heart&#10;&#10;Description automatically generated with low confidence">
            <a:extLst>
              <a:ext uri="{FF2B5EF4-FFF2-40B4-BE49-F238E27FC236}">
                <a16:creationId xmlns:a16="http://schemas.microsoft.com/office/drawing/2014/main" id="{53EA92AE-50BE-3241-2BEF-7C57DCFCD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4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B0B8489D-60C2-EB66-F40B-D11367E1C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7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5583769-3011-F2EE-97B4-E8F7227F6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24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s with black text&#10;&#10;Description automatically generated">
            <a:extLst>
              <a:ext uri="{FF2B5EF4-FFF2-40B4-BE49-F238E27FC236}">
                <a16:creationId xmlns:a16="http://schemas.microsoft.com/office/drawing/2014/main" id="{145BB6DF-41B4-C89D-56F8-0ED376D1B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60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E8734E86-DE2A-F145-E83D-47B0884C2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5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Description automatically generated">
            <a:extLst>
              <a:ext uri="{FF2B5EF4-FFF2-40B4-BE49-F238E27FC236}">
                <a16:creationId xmlns:a16="http://schemas.microsoft.com/office/drawing/2014/main" id="{D4C9B1DC-3A14-AE94-DD02-F61B2700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01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arning sign&#10;&#10;Description automatically generated">
            <a:extLst>
              <a:ext uri="{FF2B5EF4-FFF2-40B4-BE49-F238E27FC236}">
                <a16:creationId xmlns:a16="http://schemas.microsoft.com/office/drawing/2014/main" id="{17415CED-F309-0519-A7DD-EDD6B0CAB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"/>
            <a:ext cx="12192000" cy="68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11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ient's health&#10;&#10;Description automatically generated with medium confidence">
            <a:extLst>
              <a:ext uri="{FF2B5EF4-FFF2-40B4-BE49-F238E27FC236}">
                <a16:creationId xmlns:a16="http://schemas.microsoft.com/office/drawing/2014/main" id="{AFC9392D-0888-E6EA-789D-D7312242B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4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edical management&#10;&#10;Description automatically generated">
            <a:extLst>
              <a:ext uri="{FF2B5EF4-FFF2-40B4-BE49-F238E27FC236}">
                <a16:creationId xmlns:a16="http://schemas.microsoft.com/office/drawing/2014/main" id="{CF0DE67A-58B5-049E-C05E-9EB87509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20209DCF-A7F8-00D8-EBBD-13B8A3F65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834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plan&#10;&#10;Description automatically generated">
            <a:extLst>
              <a:ext uri="{FF2B5EF4-FFF2-40B4-BE49-F238E27FC236}">
                <a16:creationId xmlns:a16="http://schemas.microsoft.com/office/drawing/2014/main" id="{65FA63C0-DB06-BA68-45D8-3E60CCDD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8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1D4E4CD-C5E9-95DF-BC19-85F943BC0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68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search box&#10;&#10;Description automatically generated">
            <a:extLst>
              <a:ext uri="{FF2B5EF4-FFF2-40B4-BE49-F238E27FC236}">
                <a16:creationId xmlns:a16="http://schemas.microsoft.com/office/drawing/2014/main" id="{0D949DED-CAF7-AAED-EBE1-1F59A9A74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7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 doll&#10;&#10;Description automatically generated">
            <a:extLst>
              <a:ext uri="{FF2B5EF4-FFF2-40B4-BE49-F238E27FC236}">
                <a16:creationId xmlns:a16="http://schemas.microsoft.com/office/drawing/2014/main" id="{707DC1A7-4793-8D59-2E9F-63D3DDBC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85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pink brain&#10;&#10;Description automatically generated">
            <a:extLst>
              <a:ext uri="{FF2B5EF4-FFF2-40B4-BE49-F238E27FC236}">
                <a16:creationId xmlns:a16="http://schemas.microsoft.com/office/drawing/2014/main" id="{12BC575C-3F5D-3248-E571-1EDF3D546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09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text with a cartoon of a human lungs&#10;&#10;Description automatically generated with medium confidence">
            <a:extLst>
              <a:ext uri="{FF2B5EF4-FFF2-40B4-BE49-F238E27FC236}">
                <a16:creationId xmlns:a16="http://schemas.microsoft.com/office/drawing/2014/main" id="{945BC17F-EB96-C557-0F96-9AD6F6944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84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F6D9A304-07F0-41BA-46B8-F6FE47A6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9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phone&#10;&#10;Description automatically generated">
            <a:extLst>
              <a:ext uri="{FF2B5EF4-FFF2-40B4-BE49-F238E27FC236}">
                <a16:creationId xmlns:a16="http://schemas.microsoft.com/office/drawing/2014/main" id="{72A6319D-FED0-4B90-4F56-0144235A0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"/>
            <a:ext cx="12192000" cy="6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89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lobe&#10;&#10;Description automatically generated">
            <a:extLst>
              <a:ext uri="{FF2B5EF4-FFF2-40B4-BE49-F238E27FC236}">
                <a16:creationId xmlns:a16="http://schemas.microsoft.com/office/drawing/2014/main" id="{301B7E70-EEB0-4518-1E85-58F2A1CA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" y="0"/>
            <a:ext cx="1218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68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prescription&#10;&#10;Description automatically generated">
            <a:extLst>
              <a:ext uri="{FF2B5EF4-FFF2-40B4-BE49-F238E27FC236}">
                <a16:creationId xmlns:a16="http://schemas.microsoft.com/office/drawing/2014/main" id="{1DF19723-D3AE-022C-B9DB-16B7A09E6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FB3346B-9D9A-A7B0-D934-0C856169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50DF15BF-6A1D-D291-A614-4A9720822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"/>
            <a:ext cx="12192000" cy="6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0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3B32C896-1254-0FFE-3B6D-46369E844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2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poster&#10;&#10;Description automatically generated">
            <a:extLst>
              <a:ext uri="{FF2B5EF4-FFF2-40B4-BE49-F238E27FC236}">
                <a16:creationId xmlns:a16="http://schemas.microsoft.com/office/drawing/2014/main" id="{B2BF09BF-1470-DE42-F266-A6D0C36F9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"/>
            <a:ext cx="12192000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8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lungs&#10;&#10;Description automatically generated">
            <a:extLst>
              <a:ext uri="{FF2B5EF4-FFF2-40B4-BE49-F238E27FC236}">
                <a16:creationId xmlns:a16="http://schemas.microsoft.com/office/drawing/2014/main" id="{07F67B9F-2B3A-B035-96A9-2D331B5FB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12192000" cy="68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17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dical information on a screen&#10;&#10;Description automatically generated with medium confidence">
            <a:extLst>
              <a:ext uri="{FF2B5EF4-FFF2-40B4-BE49-F238E27FC236}">
                <a16:creationId xmlns:a16="http://schemas.microsoft.com/office/drawing/2014/main" id="{06F05E35-036B-6F94-D3B9-CEBA18550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423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3A34F0C9-CF91-4DAF-B720-2C4C26DDB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" y="0"/>
            <a:ext cx="1219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367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ECB29B4E-DFC2-527B-0B01-1787E9D53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7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481FAB49-43F1-24CF-F84A-1A4EA56C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6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3DF2240A-1623-FDF3-1B48-5BE80DB77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 and black text&#10;&#10;Description automatically generated">
            <a:extLst>
              <a:ext uri="{FF2B5EF4-FFF2-40B4-BE49-F238E27FC236}">
                <a16:creationId xmlns:a16="http://schemas.microsoft.com/office/drawing/2014/main" id="{2CC441C6-C237-AF79-2578-BC81CC631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"/>
            <a:ext cx="12192000" cy="68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9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634932FA64D41A7B33670C61A781F" ma:contentTypeVersion="17" ma:contentTypeDescription="Create a new document." ma:contentTypeScope="" ma:versionID="31aaa2db225dc47284b1475ab64ab4e0">
  <xsd:schema xmlns:xsd="http://www.w3.org/2001/XMLSchema" xmlns:xs="http://www.w3.org/2001/XMLSchema" xmlns:p="http://schemas.microsoft.com/office/2006/metadata/properties" xmlns:ns2="09fc0193-6ac2-4ec5-897b-ec66e88b6ae9" xmlns:ns3="01447892-b94b-43c7-9ccb-a5a33232c4fc" targetNamespace="http://schemas.microsoft.com/office/2006/metadata/properties" ma:root="true" ma:fieldsID="71c4e1651b79f8814ac81c06e16c5b31" ns2:_="" ns3:_="">
    <xsd:import namespace="09fc0193-6ac2-4ec5-897b-ec66e88b6ae9"/>
    <xsd:import namespace="01447892-b94b-43c7-9ccb-a5a33232c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c0193-6ac2-4ec5-897b-ec66e88b6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78d4316-38ce-469a-a527-616aaae3e0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447892-b94b-43c7-9ccb-a5a33232c4f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d9987c6-9d32-4303-affe-3f5f031fe0b8}" ma:internalName="TaxCatchAll" ma:showField="CatchAllData" ma:web="01447892-b94b-43c7-9ccb-a5a33232c4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A65BE1-FC31-45F6-96DF-2C3EA75C28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fc0193-6ac2-4ec5-897b-ec66e88b6ae9"/>
    <ds:schemaRef ds:uri="01447892-b94b-43c7-9ccb-a5a33232c4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51F5EF-6387-4072-A5C4-7102392B0A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Hess</dc:creator>
  <cp:lastModifiedBy>Pete Amari</cp:lastModifiedBy>
  <cp:revision>2</cp:revision>
  <dcterms:created xsi:type="dcterms:W3CDTF">2024-01-03T18:13:39Z</dcterms:created>
  <dcterms:modified xsi:type="dcterms:W3CDTF">2024-01-10T01:27:46Z</dcterms:modified>
</cp:coreProperties>
</file>