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44"/>
  </p:notesMasterIdLst>
  <p:sldIdLst>
    <p:sldId id="32966" r:id="rId4"/>
    <p:sldId id="32927" r:id="rId5"/>
    <p:sldId id="32956" r:id="rId6"/>
    <p:sldId id="32957" r:id="rId7"/>
    <p:sldId id="32958" r:id="rId8"/>
    <p:sldId id="32959" r:id="rId9"/>
    <p:sldId id="32960" r:id="rId10"/>
    <p:sldId id="32961" r:id="rId11"/>
    <p:sldId id="32962" r:id="rId12"/>
    <p:sldId id="32963" r:id="rId13"/>
    <p:sldId id="32964" r:id="rId14"/>
    <p:sldId id="32965" r:id="rId15"/>
    <p:sldId id="32928" r:id="rId16"/>
    <p:sldId id="32929" r:id="rId17"/>
    <p:sldId id="32930" r:id="rId18"/>
    <p:sldId id="32931" r:id="rId19"/>
    <p:sldId id="32932" r:id="rId20"/>
    <p:sldId id="32933" r:id="rId21"/>
    <p:sldId id="32934" r:id="rId22"/>
    <p:sldId id="32935" r:id="rId23"/>
    <p:sldId id="32936" r:id="rId24"/>
    <p:sldId id="32937" r:id="rId25"/>
    <p:sldId id="32938" r:id="rId26"/>
    <p:sldId id="32939" r:id="rId27"/>
    <p:sldId id="32940" r:id="rId28"/>
    <p:sldId id="32941" r:id="rId29"/>
    <p:sldId id="32942" r:id="rId30"/>
    <p:sldId id="32943" r:id="rId31"/>
    <p:sldId id="32944" r:id="rId32"/>
    <p:sldId id="32945" r:id="rId33"/>
    <p:sldId id="32946" r:id="rId34"/>
    <p:sldId id="32947" r:id="rId35"/>
    <p:sldId id="32948" r:id="rId36"/>
    <p:sldId id="32949" r:id="rId37"/>
    <p:sldId id="32950" r:id="rId38"/>
    <p:sldId id="32951" r:id="rId39"/>
    <p:sldId id="32952" r:id="rId40"/>
    <p:sldId id="32953" r:id="rId41"/>
    <p:sldId id="32954" r:id="rId42"/>
    <p:sldId id="32955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DAD4A30-EF5E-25EB-9923-262847EDE16C}" name="Guest User" initials="GU" userId="S::urn:spo:anon#e80e7a978663da06979eb98ba1de14bef2c5a65c73a5e7120a76cd98ce12df68::" providerId="AD"/>
  <p188:author id="{7929B646-CAD5-2324-F1BB-C0C533A58BF6}" name="Kristen Willard" initials="KW" userId="Kristen Willard" providerId="None"/>
  <p188:author id="{49221255-5768-FD19-E7F7-68542CD076A2}" name="Mike Hess" initials="MH" userId="S::mhess@copdfoundation.org::fcc9c4c0-0af7-4c6f-9f90-0b6ea7e6642d" providerId="AD"/>
  <p188:author id="{F1130778-FF68-5B8C-B0F3-3D9C46BA6A8B}" name="Mannino, David M." initials="MDM" userId="S::dmmann2@uky.edu::adb8f32b-9c03-4397-a94c-5e2f2d64bd62" providerId="AD"/>
  <p188:author id="{2FBFB0E4-6B6A-71B6-4299-0F78851429A2}" name="Mike Hess" initials="MH" userId="Mike Hess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82D9E1-95C8-4D9F-80AD-83C247BC0F1D}" v="51" dt="2024-02-07T19:18:15.6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264" autoAdjust="0"/>
  </p:normalViewPr>
  <p:slideViewPr>
    <p:cSldViewPr snapToGrid="0">
      <p:cViewPr varScale="1">
        <p:scale>
          <a:sx n="56" d="100"/>
          <a:sy n="56" d="100"/>
        </p:scale>
        <p:origin x="133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50" Type="http://schemas.microsoft.com/office/2018/10/relationships/authors" Target="author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C61B7-3FC6-4B89-AB64-E88EAFA4AA43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86698-73A1-4CE0-9F59-066E69AC2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65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A07B8-7262-408E-8872-4338B859BE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1398F1-0A35-461D-9A0D-07797B608E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1F999-1A83-441C-9819-C4C7E4807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B5EC-74CB-4F14-AF7D-F280B2BBDD5E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18938-501D-4B70-B1DB-3932F6AC1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A8603-892E-466A-98A2-CDE6801FA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09A7-7E7A-4EA9-9099-82A36B639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40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37186-91AF-4032-9E96-274CC150D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A71B42-D3A6-4C5C-B35F-C52A49147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CE870-F221-4EB4-A779-0508A002C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B5EC-74CB-4F14-AF7D-F280B2BBDD5E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9276D-BB2A-4F25-9113-1397F15E5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10816-7D7E-4C01-ABF1-1D04A66C9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09A7-7E7A-4EA9-9099-82A36B639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50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65FEB0-0450-4B4A-BC85-25334E89C2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B1C95F-B1E3-47F5-B704-AC3F70825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010AB-F1C6-4CF7-A24E-B62DE73F7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B5EC-74CB-4F14-AF7D-F280B2BBDD5E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4204D-A3B3-476F-832B-85441F9B1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229E4-44CB-4D8D-B8E0-7DC2BBEEF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09A7-7E7A-4EA9-9099-82A36B639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981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8FFF0-EABD-43C9-8274-2CD61574E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D1A8C-45A2-434C-911B-C94AE08FF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5EB6D-8F98-4161-B7FF-DE6AFD83B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B5EC-74CB-4F14-AF7D-F280B2BBDD5E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0C42B-59D7-47D2-B64F-7A6F75B51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EAA52-E15A-4C83-B20E-4772A6C4B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09A7-7E7A-4EA9-9099-82A36B639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23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6CBE9-DBFE-4D81-8F4A-192E29169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C8CEF-564A-4B4E-8108-833C82A606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E0271-2BA2-421E-B1AF-501366081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B5EC-74CB-4F14-AF7D-F280B2BBDD5E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FE735-BE23-4AA7-8F2E-BBC7E95C4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46137-0BDE-4641-BF66-69F23FDB0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09A7-7E7A-4EA9-9099-82A36B639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3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5D39E-E343-4DBB-9567-304C05CEE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EF85D-536D-42B8-B851-260601F1B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F890FA-5DE2-4C7C-BBF5-B492886BC2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AEDCB6-F8E5-44E7-B523-22778F0F8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B5EC-74CB-4F14-AF7D-F280B2BBDD5E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D6C0B-C3D7-487E-8979-22F5D1279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3A799F-48F4-4BC0-8C0F-2F744A725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09A7-7E7A-4EA9-9099-82A36B639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7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E686E-8A11-45DB-AF54-6DE7CDB92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A58DD4-F70E-4C48-B529-A0FC18AC7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D8BD4-F6A8-4A13-81CE-23292EF21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D57398-C5B6-478E-A640-BE61A93922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7D967D-0DC5-485B-ABD2-24DE2D6D59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05F285-4DAD-437F-A5C0-5CB848A2E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B5EC-74CB-4F14-AF7D-F280B2BBDD5E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8C961B-6584-48ED-8DFD-23F98CE1B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53ECB7-08CC-44C7-ADA6-D35C7AB34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09A7-7E7A-4EA9-9099-82A36B639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19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22AF2-CDC6-4DA9-BF2A-7F55A37F2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49D685-F5CA-46A9-B054-66918CB3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B5EC-74CB-4F14-AF7D-F280B2BBDD5E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D84B52-5D07-413C-9189-EE35A3FFD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A977D8-7DC9-48B4-89FE-C096A1C1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09A7-7E7A-4EA9-9099-82A36B639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68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65D4F-E1E7-40BB-9433-10FB62784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B5EC-74CB-4F14-AF7D-F280B2BBDD5E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0F425E-5AFA-4DB2-B614-8A2B1D8FE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A9E54-1585-41E0-AD8E-D75DA04A5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09A7-7E7A-4EA9-9099-82A36B639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26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31D4D-6C74-4D2D-A772-7098BAC2B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A96E6-AF23-4C13-A509-F5885FB1C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F9F24-16BA-45D8-A174-7DB01A2D86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147BF5-E80E-4C7D-998E-896E9312C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B5EC-74CB-4F14-AF7D-F280B2BBDD5E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793E0-C44F-4912-832F-4AAFAC0B0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811FEE-87B0-492F-8623-20865F67A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09A7-7E7A-4EA9-9099-82A36B639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28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607A4-151C-42A7-9D5E-B000EA81A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2610FC-31C4-4F6A-BC4E-DAF494DFC2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BFB37-624A-400F-83BC-6D890878A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3A20C2-6061-4D43-B892-66F55CAB4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B5EC-74CB-4F14-AF7D-F280B2BBDD5E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28D6EF-DB4B-45A6-95F6-A9F3A8A3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F13F0-0815-4694-818D-7DB3E3E3E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09A7-7E7A-4EA9-9099-82A36B639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36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F210F7-B81A-4C0E-B3B0-6FFE9ADE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FADFA-2827-432D-A007-A4312D8A4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FC1B3-4681-4BAB-BCA2-C6965B2CE5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9B5EC-74CB-4F14-AF7D-F280B2BBDD5E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AC5EE-0A0C-4472-914C-98FA7B3EB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C8C86-2F20-4135-A1B2-A1DB8C9645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509A7-7E7A-4EA9-9099-82A36B639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97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lobe with buildings around it&#10;&#10;Description automatically generated">
            <a:extLst>
              <a:ext uri="{FF2B5EF4-FFF2-40B4-BE49-F238E27FC236}">
                <a16:creationId xmlns:a16="http://schemas.microsoft.com/office/drawing/2014/main" id="{12810B5B-27AA-F85D-524E-6DC9737B3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72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ethoscope and pen on a clipboard&#10;&#10;Description automatically generated">
            <a:extLst>
              <a:ext uri="{FF2B5EF4-FFF2-40B4-BE49-F238E27FC236}">
                <a16:creationId xmlns:a16="http://schemas.microsoft.com/office/drawing/2014/main" id="{A7E73810-F5B3-6D82-E853-84D6FF65A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"/>
            <a:ext cx="12192000" cy="685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26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rson's face&#10;&#10;Description automatically generated">
            <a:extLst>
              <a:ext uri="{FF2B5EF4-FFF2-40B4-BE49-F238E27FC236}">
                <a16:creationId xmlns:a16="http://schemas.microsoft.com/office/drawing/2014/main" id="{55FEDABB-F78B-22E4-D610-8AACEEF68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19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circle with text&#10;&#10;Description automatically generated">
            <a:extLst>
              <a:ext uri="{FF2B5EF4-FFF2-40B4-BE49-F238E27FC236}">
                <a16:creationId xmlns:a16="http://schemas.microsoft.com/office/drawing/2014/main" id="{7FA4D19E-7104-0638-943A-A720C6E45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44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hands around a globe&#10;&#10;Description automatically generated">
            <a:extLst>
              <a:ext uri="{FF2B5EF4-FFF2-40B4-BE49-F238E27FC236}">
                <a16:creationId xmlns:a16="http://schemas.microsoft.com/office/drawing/2014/main" id="{E804F53F-F55C-E600-337E-6D458852B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"/>
            <a:ext cx="12192000" cy="685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96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head with a graphic on it&#10;&#10;Description automatically generated">
            <a:extLst>
              <a:ext uri="{FF2B5EF4-FFF2-40B4-BE49-F238E27FC236}">
                <a16:creationId xmlns:a16="http://schemas.microsoft.com/office/drawing/2014/main" id="{C09EB3B7-5725-7F44-242D-B99A882A1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56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hands holding up speech bubbles&#10;&#10;Description automatically generated">
            <a:extLst>
              <a:ext uri="{FF2B5EF4-FFF2-40B4-BE49-F238E27FC236}">
                <a16:creationId xmlns:a16="http://schemas.microsoft.com/office/drawing/2014/main" id="{3777FE55-1149-1B1E-877F-53363E5CE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04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uestion mark and a pen on a paper&#10;&#10;Description automatically generated">
            <a:extLst>
              <a:ext uri="{FF2B5EF4-FFF2-40B4-BE49-F238E27FC236}">
                <a16:creationId xmlns:a16="http://schemas.microsoft.com/office/drawing/2014/main" id="{09A7AC9B-B2FC-6A6A-6826-237A9008B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"/>
            <a:ext cx="12192000" cy="685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76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notepad with writing on it&#10;&#10;Description automatically generated">
            <a:extLst>
              <a:ext uri="{FF2B5EF4-FFF2-40B4-BE49-F238E27FC236}">
                <a16:creationId xmlns:a16="http://schemas.microsoft.com/office/drawing/2014/main" id="{7A53F04A-9E33-65D5-ACAC-83BB3E67A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"/>
            <a:ext cx="12192000" cy="685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04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806351D5-FF28-FF3C-A1AC-55935DF38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"/>
            <a:ext cx="12192000" cy="685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10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front of a window&#10;&#10;Description automatically generated">
            <a:extLst>
              <a:ext uri="{FF2B5EF4-FFF2-40B4-BE49-F238E27FC236}">
                <a16:creationId xmlns:a16="http://schemas.microsoft.com/office/drawing/2014/main" id="{3AE6508D-22D4-EB91-7F7F-B68083D0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"/>
            <a:ext cx="12192000" cy="685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0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hands around a globe&#10;&#10;Description automatically generated">
            <a:extLst>
              <a:ext uri="{FF2B5EF4-FFF2-40B4-BE49-F238E27FC236}">
                <a16:creationId xmlns:a16="http://schemas.microsoft.com/office/drawing/2014/main" id="{5F16B671-6BCA-3B0A-9C74-5317DFF02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"/>
            <a:ext cx="12192000" cy="685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35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dical document&#10;&#10;Description automatically generated">
            <a:extLst>
              <a:ext uri="{FF2B5EF4-FFF2-40B4-BE49-F238E27FC236}">
                <a16:creationId xmlns:a16="http://schemas.microsoft.com/office/drawing/2014/main" id="{B8E2C7BE-8EE4-7A8E-B1DB-152E97138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"/>
            <a:ext cx="12192000" cy="685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8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person's head&#10;&#10;Description automatically generated">
            <a:extLst>
              <a:ext uri="{FF2B5EF4-FFF2-40B4-BE49-F238E27FC236}">
                <a16:creationId xmlns:a16="http://schemas.microsoft.com/office/drawing/2014/main" id="{8689E9E0-790D-72D7-2217-97CDE7055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"/>
            <a:ext cx="12192000" cy="685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05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hands around a globe&#10;&#10;Description automatically generated">
            <a:extLst>
              <a:ext uri="{FF2B5EF4-FFF2-40B4-BE49-F238E27FC236}">
                <a16:creationId xmlns:a16="http://schemas.microsoft.com/office/drawing/2014/main" id="{EAEF5634-8B08-9787-69FD-C28A06AF1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"/>
            <a:ext cx="12192000" cy="685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1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person in a wheelchair and a person in a wheelchair&#10;&#10;Description automatically generated">
            <a:extLst>
              <a:ext uri="{FF2B5EF4-FFF2-40B4-BE49-F238E27FC236}">
                <a16:creationId xmlns:a16="http://schemas.microsoft.com/office/drawing/2014/main" id="{5F3C35D3-6B18-A52B-9845-6A4F29FEB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4"/>
            <a:ext cx="12192000" cy="685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46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's feet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97C2449-CE28-E183-2D6B-14D18926B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"/>
            <a:ext cx="12192000" cy="685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08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red suit standing next to a building with question marks&#10;&#10;Description automatically generated">
            <a:extLst>
              <a:ext uri="{FF2B5EF4-FFF2-40B4-BE49-F238E27FC236}">
                <a16:creationId xmlns:a16="http://schemas.microsoft.com/office/drawing/2014/main" id="{A04DDC81-1839-E615-CA4C-5D0F23563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069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sign&#10;&#10;Description automatically generated">
            <a:extLst>
              <a:ext uri="{FF2B5EF4-FFF2-40B4-BE49-F238E27FC236}">
                <a16:creationId xmlns:a16="http://schemas.microsoft.com/office/drawing/2014/main" id="{F37C9F8C-CD05-5EBA-56D5-714EF7568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340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iggy bank with a red circle and blue text&#10;&#10;Description automatically generated">
            <a:extLst>
              <a:ext uri="{FF2B5EF4-FFF2-40B4-BE49-F238E27FC236}">
                <a16:creationId xmlns:a16="http://schemas.microsoft.com/office/drawing/2014/main" id="{9F836D0E-579C-069A-B4CE-D682B11BE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815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ck of white blocks&#10;&#10;Description automatically generated">
            <a:extLst>
              <a:ext uri="{FF2B5EF4-FFF2-40B4-BE49-F238E27FC236}">
                <a16:creationId xmlns:a16="http://schemas.microsoft.com/office/drawing/2014/main" id="{B50251D9-4A4E-8FB0-792C-16F2A84BE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96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hands around a globe&#10;&#10;Description automatically generated">
            <a:extLst>
              <a:ext uri="{FF2B5EF4-FFF2-40B4-BE49-F238E27FC236}">
                <a16:creationId xmlns:a16="http://schemas.microsoft.com/office/drawing/2014/main" id="{F27137FE-F34B-34DC-0AAA-151851720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"/>
            <a:ext cx="12192000" cy="685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54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humility message&#10;&#10;Description automatically generated">
            <a:extLst>
              <a:ext uri="{FF2B5EF4-FFF2-40B4-BE49-F238E27FC236}">
                <a16:creationId xmlns:a16="http://schemas.microsoft.com/office/drawing/2014/main" id="{05B8F128-57B9-BC08-8077-98C075680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6"/>
            <a:ext cx="12192000" cy="685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544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health care company&#10;&#10;Description automatically generated with medium confidence">
            <a:extLst>
              <a:ext uri="{FF2B5EF4-FFF2-40B4-BE49-F238E27FC236}">
                <a16:creationId xmlns:a16="http://schemas.microsoft.com/office/drawing/2014/main" id="{F0C8C05F-7411-A25C-5065-9A9213969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673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2437966-7252-DA09-38F2-4B9C49300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69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orange background with black text&#10;&#10;Description automatically generated">
            <a:extLst>
              <a:ext uri="{FF2B5EF4-FFF2-40B4-BE49-F238E27FC236}">
                <a16:creationId xmlns:a16="http://schemas.microsoft.com/office/drawing/2014/main" id="{CA0D99E7-9ED2-9C88-8662-F05B8AE45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050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hands around a globe&#10;&#10;Description automatically generated">
            <a:extLst>
              <a:ext uri="{FF2B5EF4-FFF2-40B4-BE49-F238E27FC236}">
                <a16:creationId xmlns:a16="http://schemas.microsoft.com/office/drawing/2014/main" id="{D04B696F-EEF4-433A-1001-05BDA9EA3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"/>
            <a:ext cx="12192000" cy="685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862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earing colorful suits&#10;&#10;Description automatically generated">
            <a:extLst>
              <a:ext uri="{FF2B5EF4-FFF2-40B4-BE49-F238E27FC236}">
                <a16:creationId xmlns:a16="http://schemas.microsoft.com/office/drawing/2014/main" id="{8A8E9749-AA9D-2D00-A266-7CB92AD22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601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small plastic figures&#10;&#10;Description automatically generated">
            <a:extLst>
              <a:ext uri="{FF2B5EF4-FFF2-40B4-BE49-F238E27FC236}">
                <a16:creationId xmlns:a16="http://schemas.microsoft.com/office/drawing/2014/main" id="{9F31DB52-DF69-35A2-0207-4DB7720DF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617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ouple of figures&#10;&#10;Description automatically generated">
            <a:extLst>
              <a:ext uri="{FF2B5EF4-FFF2-40B4-BE49-F238E27FC236}">
                <a16:creationId xmlns:a16="http://schemas.microsoft.com/office/drawing/2014/main" id="{DD490AD6-619E-1A7A-8260-431684948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283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text on a blue background&#10;&#10;Description automatically generated">
            <a:extLst>
              <a:ext uri="{FF2B5EF4-FFF2-40B4-BE49-F238E27FC236}">
                <a16:creationId xmlns:a16="http://schemas.microsoft.com/office/drawing/2014/main" id="{FAA403FC-03A5-08A8-0952-55834C821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930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DD8E7E1-FF47-8A8C-3A0F-1AC6E4501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332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9EA34F3-6C60-1653-FDEF-39D25D0FA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24F59F01-01AC-ACDF-9159-98748EE36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937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ertificate&#10;&#10;Description automatically generated">
            <a:extLst>
              <a:ext uri="{FF2B5EF4-FFF2-40B4-BE49-F238E27FC236}">
                <a16:creationId xmlns:a16="http://schemas.microsoft.com/office/drawing/2014/main" id="{FA351E1D-1AF2-CA4E-0E99-A82B00412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"/>
            <a:ext cx="12192000" cy="685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00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 with a globe and text&#10;&#10;Description automatically generated">
            <a:extLst>
              <a:ext uri="{FF2B5EF4-FFF2-40B4-BE49-F238E27FC236}">
                <a16:creationId xmlns:a16="http://schemas.microsoft.com/office/drawing/2014/main" id="{99D2EB2D-EAB7-282A-2B07-343BF7827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"/>
            <a:ext cx="12192000" cy="685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41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group of people&#10;&#10;Description automatically generated">
            <a:extLst>
              <a:ext uri="{FF2B5EF4-FFF2-40B4-BE49-F238E27FC236}">
                <a16:creationId xmlns:a16="http://schemas.microsoft.com/office/drawing/2014/main" id="{084C4DAF-0250-2301-54FF-5B18B39A3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21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tor's information&#10;&#10;Description automatically generated">
            <a:extLst>
              <a:ext uri="{FF2B5EF4-FFF2-40B4-BE49-F238E27FC236}">
                <a16:creationId xmlns:a16="http://schemas.microsoft.com/office/drawing/2014/main" id="{BEB04FE5-E3B7-3C81-2731-99650576A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"/>
            <a:ext cx="12192000" cy="685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97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hands around a globe&#10;&#10;Description automatically generated">
            <a:extLst>
              <a:ext uri="{FF2B5EF4-FFF2-40B4-BE49-F238E27FC236}">
                <a16:creationId xmlns:a16="http://schemas.microsoft.com/office/drawing/2014/main" id="{EB393610-8B48-C629-6DEE-A146A6E1F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"/>
            <a:ext cx="12192000" cy="685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71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nurse holding a patient's hand&#10;&#10;Description automatically generated">
            <a:extLst>
              <a:ext uri="{FF2B5EF4-FFF2-40B4-BE49-F238E27FC236}">
                <a16:creationId xmlns:a16="http://schemas.microsoft.com/office/drawing/2014/main" id="{E5F47AAC-D502-762E-7204-49F7AFEC9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"/>
            <a:ext cx="12192000" cy="685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38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B634932FA64D41A7B33670C61A781F" ma:contentTypeVersion="18" ma:contentTypeDescription="Create a new document." ma:contentTypeScope="" ma:versionID="4df6ed8fe9b7ade62bd27edc47c869d4">
  <xsd:schema xmlns:xsd="http://www.w3.org/2001/XMLSchema" xmlns:xs="http://www.w3.org/2001/XMLSchema" xmlns:p="http://schemas.microsoft.com/office/2006/metadata/properties" xmlns:ns2="09fc0193-6ac2-4ec5-897b-ec66e88b6ae9" xmlns:ns3="01447892-b94b-43c7-9ccb-a5a33232c4fc" targetNamespace="http://schemas.microsoft.com/office/2006/metadata/properties" ma:root="true" ma:fieldsID="47f7f484d79538bc0928001b6ab7b392" ns2:_="" ns3:_="">
    <xsd:import namespace="09fc0193-6ac2-4ec5-897b-ec66e88b6ae9"/>
    <xsd:import namespace="01447892-b94b-43c7-9ccb-a5a33232c4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fc0193-6ac2-4ec5-897b-ec66e88b6a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78d4316-38ce-469a-a527-616aaae3e0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447892-b94b-43c7-9ccb-a5a33232c4fc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ed9987c6-9d32-4303-affe-3f5f031fe0b8}" ma:internalName="TaxCatchAll" ma:showField="CatchAllData" ma:web="01447892-b94b-43c7-9ccb-a5a33232c4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029C01-9276-4816-9511-CFAB06F8E8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fc0193-6ac2-4ec5-897b-ec66e88b6ae9"/>
    <ds:schemaRef ds:uri="01447892-b94b-43c7-9ccb-a5a33232c4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4425B32-0270-4EA9-9443-C81D0369E8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0</Words>
  <Application>Microsoft Office PowerPoint</Application>
  <PresentationFormat>Widescreen</PresentationFormat>
  <Paragraphs>0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COPD 101</dc:title>
  <dc:creator>Mike Hess</dc:creator>
  <cp:lastModifiedBy>Mike Hess</cp:lastModifiedBy>
  <cp:revision>33</cp:revision>
  <dcterms:created xsi:type="dcterms:W3CDTF">2021-11-05T20:23:11Z</dcterms:created>
  <dcterms:modified xsi:type="dcterms:W3CDTF">2024-02-07T19:39:17Z</dcterms:modified>
</cp:coreProperties>
</file>