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A02D-AFAC-419E-A04D-8AAEE91F6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16C75-0C02-41E3-813A-6A0AA6821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9632-C0A5-4EDD-A865-087644DE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D4035-B2A1-4C17-8008-1D183DBA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A81D-B619-49BF-82A6-095526DB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AAD7-0E73-4D2F-AB24-F25BD30F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4918B-EB9A-483E-9BCE-75D0E6B1A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E0FC-7AEB-4893-BDA3-6D1ACE11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906F-B7E4-4307-B1C7-115FCDFA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C87B3-7C95-4D47-B2C8-4F1851F3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A8116-2921-43BF-A6AD-7BF670848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2AEA4-4E30-495E-8D28-16B1D298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FB9A-5D36-48D2-B654-885CCEE7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39169-21EF-4DCD-BCAC-7D49779B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6D42-C9DF-45FA-A864-BC56FF95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1F7F-7D83-47CE-9C3B-BC82AFD4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30DCB-CB13-467C-990E-01BBAA0D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AB63-48E4-4265-BAE6-3F09A8BE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7768-00B7-49EE-A093-20B86F87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0B1C-7F31-4653-9353-EA1708B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F2A5-C4E1-44E3-90EB-4FEEB8F5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DC70C-55CA-4E80-9E7C-EEDE20FC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CEB7-B376-490A-BCFE-E05DF632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77443-FEB3-4ED8-AEC3-A4B92A9B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51101-693F-471E-8C22-5F5979DC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DED7-2B36-4244-AC84-979C180B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0CC4-3DA0-457E-82BF-CA8AB9F1C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0E8F-28C5-4F8D-BE78-58EAF4E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68474-E2D7-4D3B-8F61-1DD7B3DB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1F455-43FB-4DBC-8423-6A3547BA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30D58-1695-45A4-9B22-BB359E82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1061-EEB2-439F-A772-2663ECF5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F594D-4CC3-4E7A-9265-C284DF06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1B07-8597-4694-8D92-D25621FE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E56BD-6B6F-4808-B948-FE8BEFF5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BD613-4D46-4954-B6E8-73F9E743F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A15F0-A926-4B71-AC86-8FA67C3A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7BA24-B0B5-4E80-AC9F-FEBE60F3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54E93-3778-41AD-BB90-509D0F2C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3C2A-609F-4CBF-B1EB-FFE92378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A5C71-0793-49B2-A151-6138461E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F9DDC-21EC-4130-ABE8-511A5DD6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5F4CF-9555-4ECE-949C-467D3736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D1D8A-1936-4BD4-832F-F4F1C273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54C3E-90F9-47A1-AA06-00967057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11CAE-9814-4575-B3A0-1B361E5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0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C170-452D-46B0-BF01-95D8139F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4FD5-6372-4A66-9A8F-17265EFEF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DA603-819E-424A-AE00-A2628085B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4D8CA-86CA-4DCA-8CA9-C7E1BA4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783C8-8AEE-46E3-BDB5-77DCBCE4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F3F9-3074-4D86-B8A2-D3278309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9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2E39-C755-4EA9-A81A-483FC5A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14EE3-7D94-406F-806E-C7C9A9963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66D25-8F75-40B3-AA38-3C723654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6AB36-C361-4A9C-9C97-FBF0AAE4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509E4-6B15-4188-91D2-D0CADFFC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29A91-99E0-47FA-BC50-691E21E8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D8742-6F5B-42FB-9C38-CA885F34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31B5-94A6-40E8-A0AD-8405449E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33049-EFF5-409A-92F9-B983BA8BB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065D-6DCF-4706-9ED1-8947236893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C7D8-FD8C-453D-8BD7-B71A9D5B3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9B5E-D0B5-44D2-A7F0-AC98DD26F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9652-6D14-4064-89D5-9D2760C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6;p25">
            <a:extLst>
              <a:ext uri="{FF2B5EF4-FFF2-40B4-BE49-F238E27FC236}">
                <a16:creationId xmlns:a16="http://schemas.microsoft.com/office/drawing/2014/main" id="{31042588-842D-9748-96B9-27CB604F37C6}"/>
              </a:ext>
            </a:extLst>
          </p:cNvPr>
          <p:cNvSpPr/>
          <p:nvPr/>
        </p:nvSpPr>
        <p:spPr>
          <a:xfrm>
            <a:off x="2389297" y="1092559"/>
            <a:ext cx="631727" cy="633434"/>
          </a:xfrm>
          <a:custGeom>
            <a:avLst/>
            <a:gdLst/>
            <a:ahLst/>
            <a:cxnLst/>
            <a:rect l="l" t="t" r="r" b="b"/>
            <a:pathLst>
              <a:path w="149" h="149" extrusionOk="0">
                <a:moveTo>
                  <a:pt x="36" y="141"/>
                </a:moveTo>
                <a:cubicBezTo>
                  <a:pt x="125" y="53"/>
                  <a:pt x="125" y="53"/>
                  <a:pt x="125" y="53"/>
                </a:cubicBezTo>
                <a:cubicBezTo>
                  <a:pt x="131" y="46"/>
                  <a:pt x="132" y="37"/>
                  <a:pt x="128" y="30"/>
                </a:cubicBezTo>
                <a:cubicBezTo>
                  <a:pt x="147" y="11"/>
                  <a:pt x="147" y="11"/>
                  <a:pt x="147" y="11"/>
                </a:cubicBezTo>
                <a:cubicBezTo>
                  <a:pt x="149" y="9"/>
                  <a:pt x="149" y="6"/>
                  <a:pt x="146" y="3"/>
                </a:cubicBezTo>
                <a:cubicBezTo>
                  <a:pt x="144" y="1"/>
                  <a:pt x="140" y="0"/>
                  <a:pt x="138" y="2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2" y="17"/>
                  <a:pt x="103" y="18"/>
                  <a:pt x="96" y="25"/>
                </a:cubicBezTo>
                <a:cubicBezTo>
                  <a:pt x="8" y="113"/>
                  <a:pt x="8" y="113"/>
                  <a:pt x="8" y="113"/>
                </a:cubicBezTo>
                <a:cubicBezTo>
                  <a:pt x="0" y="121"/>
                  <a:pt x="0" y="133"/>
                  <a:pt x="8" y="141"/>
                </a:cubicBezTo>
                <a:cubicBezTo>
                  <a:pt x="16" y="149"/>
                  <a:pt x="29" y="149"/>
                  <a:pt x="36" y="141"/>
                </a:cubicBezTo>
                <a:close/>
                <a:moveTo>
                  <a:pt x="20" y="125"/>
                </a:moveTo>
                <a:cubicBezTo>
                  <a:pt x="21" y="124"/>
                  <a:pt x="21" y="124"/>
                  <a:pt x="21" y="124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4" y="117"/>
                  <a:pt x="14" y="116"/>
                  <a:pt x="15" y="116"/>
                </a:cubicBezTo>
                <a:cubicBezTo>
                  <a:pt x="16" y="115"/>
                  <a:pt x="17" y="115"/>
                  <a:pt x="17" y="116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6"/>
                  <a:pt x="26" y="105"/>
                  <a:pt x="27" y="104"/>
                </a:cubicBezTo>
                <a:cubicBezTo>
                  <a:pt x="27" y="103"/>
                  <a:pt x="28" y="103"/>
                  <a:pt x="29" y="104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4"/>
                  <a:pt x="38" y="93"/>
                  <a:pt x="38" y="92"/>
                </a:cubicBezTo>
                <a:cubicBezTo>
                  <a:pt x="39" y="92"/>
                  <a:pt x="40" y="92"/>
                  <a:pt x="41" y="92"/>
                </a:cubicBezTo>
                <a:cubicBezTo>
                  <a:pt x="47" y="98"/>
                  <a:pt x="47" y="98"/>
                  <a:pt x="47" y="98"/>
                </a:cubicBezTo>
                <a:cubicBezTo>
                  <a:pt x="56" y="89"/>
                  <a:pt x="56" y="89"/>
                  <a:pt x="56" y="89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2"/>
                  <a:pt x="49" y="81"/>
                  <a:pt x="50" y="81"/>
                </a:cubicBezTo>
                <a:cubicBezTo>
                  <a:pt x="51" y="80"/>
                  <a:pt x="52" y="80"/>
                  <a:pt x="53" y="81"/>
                </a:cubicBezTo>
                <a:cubicBezTo>
                  <a:pt x="59" y="87"/>
                  <a:pt x="59" y="87"/>
                  <a:pt x="59" y="87"/>
                </a:cubicBezTo>
                <a:cubicBezTo>
                  <a:pt x="68" y="77"/>
                  <a:pt x="68" y="77"/>
                  <a:pt x="68" y="77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0"/>
                  <a:pt x="62" y="69"/>
                </a:cubicBezTo>
                <a:cubicBezTo>
                  <a:pt x="62" y="68"/>
                  <a:pt x="64" y="68"/>
                  <a:pt x="64" y="69"/>
                </a:cubicBezTo>
                <a:cubicBezTo>
                  <a:pt x="70" y="75"/>
                  <a:pt x="70" y="75"/>
                  <a:pt x="70" y="75"/>
                </a:cubicBezTo>
                <a:cubicBezTo>
                  <a:pt x="80" y="66"/>
                  <a:pt x="80" y="66"/>
                  <a:pt x="80" y="66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9"/>
                  <a:pt x="73" y="58"/>
                  <a:pt x="73" y="57"/>
                </a:cubicBezTo>
                <a:cubicBezTo>
                  <a:pt x="74" y="56"/>
                  <a:pt x="75" y="56"/>
                  <a:pt x="76" y="57"/>
                </a:cubicBezTo>
                <a:cubicBezTo>
                  <a:pt x="82" y="63"/>
                  <a:pt x="82" y="63"/>
                  <a:pt x="82" y="63"/>
                </a:cubicBezTo>
                <a:cubicBezTo>
                  <a:pt x="91" y="54"/>
                  <a:pt x="91" y="54"/>
                  <a:pt x="91" y="54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7"/>
                  <a:pt x="85" y="46"/>
                  <a:pt x="85" y="45"/>
                </a:cubicBezTo>
                <a:cubicBezTo>
                  <a:pt x="86" y="45"/>
                  <a:pt x="87" y="45"/>
                  <a:pt x="88" y="45"/>
                </a:cubicBezTo>
                <a:cubicBezTo>
                  <a:pt x="94" y="51"/>
                  <a:pt x="94" y="51"/>
                  <a:pt x="94" y="51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97" y="36"/>
                  <a:pt x="97" y="36"/>
                  <a:pt x="97" y="36"/>
                </a:cubicBezTo>
                <a:cubicBezTo>
                  <a:pt x="96" y="35"/>
                  <a:pt x="96" y="34"/>
                  <a:pt x="97" y="34"/>
                </a:cubicBezTo>
                <a:cubicBezTo>
                  <a:pt x="98" y="33"/>
                  <a:pt x="99" y="33"/>
                  <a:pt x="99" y="34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10" y="35"/>
                  <a:pt x="112" y="35"/>
                  <a:pt x="113" y="36"/>
                </a:cubicBezTo>
                <a:cubicBezTo>
                  <a:pt x="114" y="37"/>
                  <a:pt x="114" y="39"/>
                  <a:pt x="113" y="40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6" y="51"/>
                  <a:pt x="116" y="52"/>
                  <a:pt x="116" y="52"/>
                </a:cubicBezTo>
                <a:cubicBezTo>
                  <a:pt x="115" y="53"/>
                  <a:pt x="114" y="53"/>
                  <a:pt x="113" y="5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98" y="55"/>
                  <a:pt x="98" y="55"/>
                  <a:pt x="98" y="5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5" y="62"/>
                  <a:pt x="105" y="63"/>
                  <a:pt x="104" y="64"/>
                </a:cubicBezTo>
                <a:cubicBezTo>
                  <a:pt x="103" y="65"/>
                  <a:pt x="102" y="65"/>
                  <a:pt x="101" y="64"/>
                </a:cubicBezTo>
                <a:cubicBezTo>
                  <a:pt x="95" y="58"/>
                  <a:pt x="95" y="58"/>
                  <a:pt x="95" y="58"/>
                </a:cubicBezTo>
                <a:cubicBezTo>
                  <a:pt x="86" y="67"/>
                  <a:pt x="86" y="67"/>
                  <a:pt x="86" y="67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74"/>
                  <a:pt x="93" y="75"/>
                  <a:pt x="92" y="76"/>
                </a:cubicBezTo>
                <a:cubicBezTo>
                  <a:pt x="92" y="77"/>
                  <a:pt x="90" y="77"/>
                  <a:pt x="90" y="76"/>
                </a:cubicBezTo>
                <a:cubicBezTo>
                  <a:pt x="83" y="70"/>
                  <a:pt x="83" y="70"/>
                  <a:pt x="83" y="70"/>
                </a:cubicBezTo>
                <a:cubicBezTo>
                  <a:pt x="74" y="79"/>
                  <a:pt x="74" y="79"/>
                  <a:pt x="74" y="79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6"/>
                  <a:pt x="81" y="87"/>
                  <a:pt x="81" y="88"/>
                </a:cubicBezTo>
                <a:cubicBezTo>
                  <a:pt x="80" y="88"/>
                  <a:pt x="79" y="88"/>
                  <a:pt x="78" y="88"/>
                </a:cubicBezTo>
                <a:cubicBezTo>
                  <a:pt x="72" y="81"/>
                  <a:pt x="72" y="81"/>
                  <a:pt x="72" y="81"/>
                </a:cubicBezTo>
                <a:cubicBezTo>
                  <a:pt x="63" y="91"/>
                  <a:pt x="63" y="91"/>
                  <a:pt x="63" y="91"/>
                </a:cubicBezTo>
                <a:cubicBezTo>
                  <a:pt x="69" y="97"/>
                  <a:pt x="69" y="97"/>
                  <a:pt x="69" y="97"/>
                </a:cubicBezTo>
                <a:cubicBezTo>
                  <a:pt x="69" y="97"/>
                  <a:pt x="69" y="99"/>
                  <a:pt x="69" y="99"/>
                </a:cubicBezTo>
                <a:cubicBezTo>
                  <a:pt x="68" y="100"/>
                  <a:pt x="67" y="100"/>
                  <a:pt x="66" y="99"/>
                </a:cubicBezTo>
                <a:cubicBezTo>
                  <a:pt x="60" y="93"/>
                  <a:pt x="60" y="93"/>
                  <a:pt x="60" y="93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7" y="111"/>
                </a:cubicBezTo>
                <a:cubicBezTo>
                  <a:pt x="56" y="112"/>
                  <a:pt x="55" y="112"/>
                  <a:pt x="55" y="111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6" y="121"/>
                  <a:pt x="46" y="122"/>
                  <a:pt x="45" y="123"/>
                </a:cubicBezTo>
                <a:cubicBezTo>
                  <a:pt x="45" y="123"/>
                  <a:pt x="44" y="123"/>
                  <a:pt x="43" y="123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4" y="133"/>
                  <a:pt x="34" y="134"/>
                  <a:pt x="34" y="134"/>
                </a:cubicBezTo>
                <a:cubicBezTo>
                  <a:pt x="33" y="135"/>
                  <a:pt x="32" y="135"/>
                  <a:pt x="31" y="134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3" y="130"/>
                  <a:pt x="21" y="130"/>
                  <a:pt x="20" y="129"/>
                </a:cubicBezTo>
                <a:cubicBezTo>
                  <a:pt x="19" y="128"/>
                  <a:pt x="19" y="126"/>
                  <a:pt x="20" y="12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87;p25">
            <a:extLst>
              <a:ext uri="{FF2B5EF4-FFF2-40B4-BE49-F238E27FC236}">
                <a16:creationId xmlns:a16="http://schemas.microsoft.com/office/drawing/2014/main" id="{84F35813-C4FD-6D4C-A7B5-93B11154DE88}"/>
              </a:ext>
            </a:extLst>
          </p:cNvPr>
          <p:cNvSpPr/>
          <p:nvPr/>
        </p:nvSpPr>
        <p:spPr>
          <a:xfrm>
            <a:off x="3343166" y="1092559"/>
            <a:ext cx="546359" cy="653923"/>
          </a:xfrm>
          <a:custGeom>
            <a:avLst/>
            <a:gdLst/>
            <a:ahLst/>
            <a:cxnLst/>
            <a:rect l="l" t="t" r="r" b="b"/>
            <a:pathLst>
              <a:path w="129" h="154" extrusionOk="0">
                <a:moveTo>
                  <a:pt x="87" y="149"/>
                </a:moveTo>
                <a:cubicBezTo>
                  <a:pt x="87" y="152"/>
                  <a:pt x="84" y="154"/>
                  <a:pt x="81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6" y="154"/>
                  <a:pt x="43" y="152"/>
                  <a:pt x="43" y="149"/>
                </a:cubicBezTo>
                <a:cubicBezTo>
                  <a:pt x="43" y="149"/>
                  <a:pt x="43" y="149"/>
                  <a:pt x="43" y="149"/>
                </a:cubicBezTo>
                <a:cubicBezTo>
                  <a:pt x="43" y="146"/>
                  <a:pt x="46" y="143"/>
                  <a:pt x="49" y="143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4" y="143"/>
                  <a:pt x="87" y="146"/>
                  <a:pt x="87" y="149"/>
                </a:cubicBezTo>
                <a:close/>
                <a:moveTo>
                  <a:pt x="87" y="135"/>
                </a:moveTo>
                <a:cubicBezTo>
                  <a:pt x="87" y="132"/>
                  <a:pt x="84" y="129"/>
                  <a:pt x="81" y="129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6" y="129"/>
                  <a:pt x="43" y="132"/>
                  <a:pt x="43" y="135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38"/>
                  <a:pt x="46" y="140"/>
                  <a:pt x="49" y="140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84" y="140"/>
                  <a:pt x="87" y="138"/>
                  <a:pt x="87" y="135"/>
                </a:cubicBezTo>
                <a:close/>
                <a:moveTo>
                  <a:pt x="7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2" y="126"/>
                  <a:pt x="63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67" y="126"/>
                  <a:pt x="69" y="126"/>
                  <a:pt x="70" y="126"/>
                </a:cubicBezTo>
                <a:lnTo>
                  <a:pt x="70" y="76"/>
                </a:lnTo>
                <a:close/>
                <a:moveTo>
                  <a:pt x="47" y="55"/>
                </a:moveTo>
                <a:cubicBezTo>
                  <a:pt x="43" y="55"/>
                  <a:pt x="39" y="59"/>
                  <a:pt x="39" y="63"/>
                </a:cubicBezTo>
                <a:cubicBezTo>
                  <a:pt x="39" y="67"/>
                  <a:pt x="43" y="71"/>
                  <a:pt x="47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9"/>
                  <a:pt x="51" y="55"/>
                  <a:pt x="47" y="55"/>
                </a:cubicBezTo>
                <a:close/>
                <a:moveTo>
                  <a:pt x="91" y="63"/>
                </a:moveTo>
                <a:cubicBezTo>
                  <a:pt x="91" y="59"/>
                  <a:pt x="87" y="55"/>
                  <a:pt x="83" y="55"/>
                </a:cubicBezTo>
                <a:cubicBezTo>
                  <a:pt x="79" y="55"/>
                  <a:pt x="75" y="59"/>
                  <a:pt x="75" y="63"/>
                </a:cubicBezTo>
                <a:cubicBezTo>
                  <a:pt x="75" y="71"/>
                  <a:pt x="75" y="71"/>
                  <a:pt x="75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7" y="71"/>
                  <a:pt x="91" y="67"/>
                  <a:pt x="91" y="63"/>
                </a:cubicBezTo>
                <a:close/>
                <a:moveTo>
                  <a:pt x="108" y="49"/>
                </a:moveTo>
                <a:cubicBezTo>
                  <a:pt x="104" y="35"/>
                  <a:pt x="88" y="20"/>
                  <a:pt x="65" y="20"/>
                </a:cubicBezTo>
                <a:cubicBezTo>
                  <a:pt x="42" y="20"/>
                  <a:pt x="26" y="35"/>
                  <a:pt x="22" y="49"/>
                </a:cubicBezTo>
                <a:cubicBezTo>
                  <a:pt x="20" y="59"/>
                  <a:pt x="22" y="69"/>
                  <a:pt x="27" y="79"/>
                </a:cubicBezTo>
                <a:cubicBezTo>
                  <a:pt x="32" y="88"/>
                  <a:pt x="36" y="95"/>
                  <a:pt x="40" y="104"/>
                </a:cubicBezTo>
                <a:cubicBezTo>
                  <a:pt x="42" y="109"/>
                  <a:pt x="43" y="115"/>
                  <a:pt x="44" y="121"/>
                </a:cubicBezTo>
                <a:cubicBezTo>
                  <a:pt x="45" y="125"/>
                  <a:pt x="47" y="126"/>
                  <a:pt x="52" y="126"/>
                </a:cubicBezTo>
                <a:cubicBezTo>
                  <a:pt x="53" y="126"/>
                  <a:pt x="54" y="126"/>
                  <a:pt x="55" y="126"/>
                </a:cubicBezTo>
                <a:cubicBezTo>
                  <a:pt x="55" y="76"/>
                  <a:pt x="55" y="76"/>
                  <a:pt x="55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4" y="76"/>
                  <a:pt x="41" y="74"/>
                  <a:pt x="38" y="72"/>
                </a:cubicBezTo>
                <a:cubicBezTo>
                  <a:pt x="36" y="70"/>
                  <a:pt x="34" y="66"/>
                  <a:pt x="34" y="63"/>
                </a:cubicBezTo>
                <a:cubicBezTo>
                  <a:pt x="34" y="60"/>
                  <a:pt x="36" y="56"/>
                  <a:pt x="38" y="54"/>
                </a:cubicBezTo>
                <a:cubicBezTo>
                  <a:pt x="41" y="52"/>
                  <a:pt x="44" y="50"/>
                  <a:pt x="47" y="50"/>
                </a:cubicBezTo>
                <a:cubicBezTo>
                  <a:pt x="54" y="50"/>
                  <a:pt x="60" y="56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71"/>
                  <a:pt x="60" y="71"/>
                  <a:pt x="60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59"/>
                  <a:pt x="72" y="56"/>
                  <a:pt x="74" y="54"/>
                </a:cubicBezTo>
                <a:cubicBezTo>
                  <a:pt x="76" y="52"/>
                  <a:pt x="80" y="50"/>
                  <a:pt x="83" y="50"/>
                </a:cubicBezTo>
                <a:cubicBezTo>
                  <a:pt x="86" y="50"/>
                  <a:pt x="90" y="52"/>
                  <a:pt x="92" y="54"/>
                </a:cubicBezTo>
                <a:cubicBezTo>
                  <a:pt x="94" y="56"/>
                  <a:pt x="96" y="60"/>
                  <a:pt x="96" y="63"/>
                </a:cubicBezTo>
                <a:cubicBezTo>
                  <a:pt x="96" y="66"/>
                  <a:pt x="94" y="70"/>
                  <a:pt x="92" y="72"/>
                </a:cubicBezTo>
                <a:cubicBezTo>
                  <a:pt x="90" y="74"/>
                  <a:pt x="86" y="76"/>
                  <a:pt x="83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6"/>
                  <a:pt x="77" y="126"/>
                  <a:pt x="78" y="126"/>
                </a:cubicBezTo>
                <a:cubicBezTo>
                  <a:pt x="83" y="126"/>
                  <a:pt x="85" y="125"/>
                  <a:pt x="86" y="121"/>
                </a:cubicBezTo>
                <a:cubicBezTo>
                  <a:pt x="87" y="115"/>
                  <a:pt x="88" y="109"/>
                  <a:pt x="90" y="104"/>
                </a:cubicBezTo>
                <a:cubicBezTo>
                  <a:pt x="94" y="95"/>
                  <a:pt x="98" y="88"/>
                  <a:pt x="103" y="79"/>
                </a:cubicBezTo>
                <a:cubicBezTo>
                  <a:pt x="108" y="69"/>
                  <a:pt x="110" y="59"/>
                  <a:pt x="108" y="49"/>
                </a:cubicBezTo>
                <a:close/>
                <a:moveTo>
                  <a:pt x="70" y="4"/>
                </a:moveTo>
                <a:cubicBezTo>
                  <a:pt x="70" y="2"/>
                  <a:pt x="68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6"/>
                  <a:pt x="62" y="18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8" y="18"/>
                  <a:pt x="70" y="16"/>
                  <a:pt x="70" y="13"/>
                </a:cubicBezTo>
                <a:lnTo>
                  <a:pt x="70" y="4"/>
                </a:lnTo>
                <a:close/>
                <a:moveTo>
                  <a:pt x="96" y="12"/>
                </a:moveTo>
                <a:cubicBezTo>
                  <a:pt x="97" y="10"/>
                  <a:pt x="96" y="7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2" y="5"/>
                  <a:pt x="89" y="5"/>
                  <a:pt x="87" y="8"/>
                </a:cubicBezTo>
                <a:cubicBezTo>
                  <a:pt x="83" y="15"/>
                  <a:pt x="83" y="15"/>
                  <a:pt x="83" y="15"/>
                </a:cubicBezTo>
                <a:cubicBezTo>
                  <a:pt x="82" y="18"/>
                  <a:pt x="83" y="20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8" y="23"/>
                  <a:pt x="90" y="22"/>
                  <a:pt x="92" y="20"/>
                </a:cubicBezTo>
                <a:lnTo>
                  <a:pt x="96" y="12"/>
                </a:lnTo>
                <a:close/>
                <a:moveTo>
                  <a:pt x="115" y="27"/>
                </a:moveTo>
                <a:cubicBezTo>
                  <a:pt x="117" y="26"/>
                  <a:pt x="117" y="23"/>
                  <a:pt x="115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19"/>
                  <a:pt x="111" y="19"/>
                  <a:pt x="109" y="20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0" y="28"/>
                  <a:pt x="100" y="31"/>
                  <a:pt x="102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4" y="35"/>
                  <a:pt x="107" y="35"/>
                  <a:pt x="108" y="33"/>
                </a:cubicBezTo>
                <a:lnTo>
                  <a:pt x="115" y="27"/>
                </a:lnTo>
                <a:close/>
                <a:moveTo>
                  <a:pt x="125" y="50"/>
                </a:moveTo>
                <a:cubicBezTo>
                  <a:pt x="128" y="50"/>
                  <a:pt x="129" y="47"/>
                  <a:pt x="129" y="4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8" y="42"/>
                  <a:pt x="126" y="41"/>
                  <a:pt x="123" y="41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2" y="43"/>
                  <a:pt x="111" y="46"/>
                  <a:pt x="111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2" y="51"/>
                  <a:pt x="114" y="52"/>
                  <a:pt x="117" y="52"/>
                </a:cubicBezTo>
                <a:lnTo>
                  <a:pt x="125" y="50"/>
                </a:lnTo>
                <a:close/>
                <a:moveTo>
                  <a:pt x="123" y="75"/>
                </a:moveTo>
                <a:cubicBezTo>
                  <a:pt x="126" y="76"/>
                  <a:pt x="128" y="74"/>
                  <a:pt x="128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9" y="69"/>
                  <a:pt x="127" y="67"/>
                  <a:pt x="125" y="66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4" y="64"/>
                  <a:pt x="111" y="66"/>
                  <a:pt x="111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0" y="71"/>
                  <a:pt x="112" y="73"/>
                  <a:pt x="114" y="74"/>
                </a:cubicBezTo>
                <a:lnTo>
                  <a:pt x="123" y="75"/>
                </a:lnTo>
                <a:close/>
                <a:moveTo>
                  <a:pt x="38" y="20"/>
                </a:moveTo>
                <a:cubicBezTo>
                  <a:pt x="39" y="22"/>
                  <a:pt x="42" y="23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6" y="20"/>
                  <a:pt x="47" y="18"/>
                  <a:pt x="46" y="15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5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3" y="7"/>
                  <a:pt x="32" y="10"/>
                  <a:pt x="34" y="12"/>
                </a:cubicBezTo>
                <a:lnTo>
                  <a:pt x="38" y="20"/>
                </a:lnTo>
                <a:close/>
                <a:moveTo>
                  <a:pt x="21" y="33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1"/>
                  <a:pt x="29" y="28"/>
                  <a:pt x="27" y="26"/>
                </a:cubicBezTo>
                <a:cubicBezTo>
                  <a:pt x="21" y="20"/>
                  <a:pt x="21" y="20"/>
                  <a:pt x="21" y="20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3"/>
                  <a:pt x="13" y="26"/>
                  <a:pt x="14" y="27"/>
                </a:cubicBezTo>
                <a:lnTo>
                  <a:pt x="21" y="33"/>
                </a:lnTo>
                <a:close/>
                <a:moveTo>
                  <a:pt x="13" y="52"/>
                </a:moveTo>
                <a:cubicBezTo>
                  <a:pt x="15" y="52"/>
                  <a:pt x="18" y="51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6"/>
                  <a:pt x="17" y="43"/>
                  <a:pt x="15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1"/>
                  <a:pt x="1" y="42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7"/>
                  <a:pt x="2" y="50"/>
                  <a:pt x="4" y="50"/>
                </a:cubicBezTo>
                <a:lnTo>
                  <a:pt x="13" y="52"/>
                </a:lnTo>
                <a:close/>
                <a:moveTo>
                  <a:pt x="15" y="74"/>
                </a:moveTo>
                <a:cubicBezTo>
                  <a:pt x="17" y="73"/>
                  <a:pt x="19" y="71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8" y="66"/>
                  <a:pt x="16" y="64"/>
                  <a:pt x="13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2" y="67"/>
                  <a:pt x="0" y="69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4"/>
                  <a:pt x="4" y="76"/>
                  <a:pt x="6" y="75"/>
                </a:cubicBezTo>
                <a:lnTo>
                  <a:pt x="15" y="74"/>
                </a:lnTo>
                <a:close/>
              </a:path>
            </a:pathLst>
          </a:custGeom>
          <a:solidFill>
            <a:srgbClr val="33B2E3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83;p25">
            <a:extLst>
              <a:ext uri="{FF2B5EF4-FFF2-40B4-BE49-F238E27FC236}">
                <a16:creationId xmlns:a16="http://schemas.microsoft.com/office/drawing/2014/main" id="{10F48A36-A4EE-704B-A7E7-405E97B8C241}"/>
              </a:ext>
            </a:extLst>
          </p:cNvPr>
          <p:cNvSpPr/>
          <p:nvPr/>
        </p:nvSpPr>
        <p:spPr>
          <a:xfrm>
            <a:off x="5324630" y="1122735"/>
            <a:ext cx="571312" cy="573081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65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101"/>
                  <a:pt x="29" y="130"/>
                  <a:pt x="65" y="130"/>
                </a:cubicBezTo>
                <a:cubicBezTo>
                  <a:pt x="101" y="130"/>
                  <a:pt x="130" y="101"/>
                  <a:pt x="130" y="65"/>
                </a:cubicBezTo>
                <a:cubicBezTo>
                  <a:pt x="130" y="29"/>
                  <a:pt x="101" y="0"/>
                  <a:pt x="65" y="0"/>
                </a:cubicBezTo>
                <a:close/>
                <a:moveTo>
                  <a:pt x="107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78"/>
                  <a:pt x="52" y="78"/>
                  <a:pt x="5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52"/>
                  <a:pt x="22" y="52"/>
                  <a:pt x="2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22"/>
                  <a:pt x="52" y="22"/>
                  <a:pt x="52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52"/>
                  <a:pt x="78" y="52"/>
                  <a:pt x="78" y="52"/>
                </a:cubicBezTo>
                <a:cubicBezTo>
                  <a:pt x="107" y="52"/>
                  <a:pt x="107" y="52"/>
                  <a:pt x="107" y="52"/>
                </a:cubicBezTo>
                <a:lnTo>
                  <a:pt x="107" y="78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85;p25">
            <a:extLst>
              <a:ext uri="{FF2B5EF4-FFF2-40B4-BE49-F238E27FC236}">
                <a16:creationId xmlns:a16="http://schemas.microsoft.com/office/drawing/2014/main" id="{825A643B-25EC-1348-8178-DEAD89CE3CE0}"/>
              </a:ext>
            </a:extLst>
          </p:cNvPr>
          <p:cNvSpPr/>
          <p:nvPr/>
        </p:nvSpPr>
        <p:spPr>
          <a:xfrm>
            <a:off x="4413429" y="1110449"/>
            <a:ext cx="275928" cy="698663"/>
          </a:xfrm>
          <a:custGeom>
            <a:avLst/>
            <a:gdLst/>
            <a:ahLst/>
            <a:cxnLst/>
            <a:rect l="l" t="t" r="r" b="b"/>
            <a:pathLst>
              <a:path w="63" h="159" extrusionOk="0">
                <a:moveTo>
                  <a:pt x="39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8"/>
                  <a:pt x="11" y="159"/>
                  <a:pt x="25" y="159"/>
                </a:cubicBezTo>
                <a:cubicBezTo>
                  <a:pt x="39" y="159"/>
                  <a:pt x="39" y="159"/>
                  <a:pt x="39" y="159"/>
                </a:cubicBezTo>
                <a:cubicBezTo>
                  <a:pt x="52" y="159"/>
                  <a:pt x="63" y="148"/>
                  <a:pt x="63" y="13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11"/>
                  <a:pt x="52" y="0"/>
                  <a:pt x="39" y="0"/>
                </a:cubicBezTo>
                <a:close/>
                <a:moveTo>
                  <a:pt x="57" y="79"/>
                </a:moveTo>
                <a:cubicBezTo>
                  <a:pt x="7" y="79"/>
                  <a:pt x="7" y="79"/>
                  <a:pt x="7" y="79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15"/>
                  <a:pt x="15" y="6"/>
                  <a:pt x="2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48" y="6"/>
                  <a:pt x="57" y="15"/>
                  <a:pt x="57" y="26"/>
                </a:cubicBezTo>
                <a:lnTo>
                  <a:pt x="57" y="79"/>
                </a:lnTo>
                <a:close/>
              </a:path>
            </a:pathLst>
          </a:custGeom>
          <a:solidFill>
            <a:srgbClr val="FFC54A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89;p25">
            <a:extLst>
              <a:ext uri="{FF2B5EF4-FFF2-40B4-BE49-F238E27FC236}">
                <a16:creationId xmlns:a16="http://schemas.microsoft.com/office/drawing/2014/main" id="{5D72F5C7-2EEB-0946-B63D-A92950845B3F}"/>
              </a:ext>
            </a:extLst>
          </p:cNvPr>
          <p:cNvSpPr/>
          <p:nvPr/>
        </p:nvSpPr>
        <p:spPr>
          <a:xfrm>
            <a:off x="6279206" y="1122735"/>
            <a:ext cx="994048" cy="518249"/>
          </a:xfrm>
          <a:custGeom>
            <a:avLst/>
            <a:gdLst/>
            <a:ahLst/>
            <a:cxnLst/>
            <a:rect l="l" t="t" r="r" b="b"/>
            <a:pathLst>
              <a:path w="226" h="118" extrusionOk="0">
                <a:moveTo>
                  <a:pt x="163" y="111"/>
                </a:moveTo>
                <a:cubicBezTo>
                  <a:pt x="160" y="112"/>
                  <a:pt x="156" y="114"/>
                  <a:pt x="153" y="114"/>
                </a:cubicBezTo>
                <a:cubicBezTo>
                  <a:pt x="141" y="117"/>
                  <a:pt x="130" y="118"/>
                  <a:pt x="116" y="118"/>
                </a:cubicBezTo>
                <a:cubicBezTo>
                  <a:pt x="101" y="118"/>
                  <a:pt x="90" y="117"/>
                  <a:pt x="78" y="114"/>
                </a:cubicBezTo>
                <a:cubicBezTo>
                  <a:pt x="75" y="114"/>
                  <a:pt x="72" y="112"/>
                  <a:pt x="68" y="111"/>
                </a:cubicBezTo>
                <a:cubicBezTo>
                  <a:pt x="59" y="106"/>
                  <a:pt x="59" y="98"/>
                  <a:pt x="64" y="93"/>
                </a:cubicBezTo>
                <a:cubicBezTo>
                  <a:pt x="70" y="87"/>
                  <a:pt x="77" y="83"/>
                  <a:pt x="85" y="79"/>
                </a:cubicBezTo>
                <a:cubicBezTo>
                  <a:pt x="88" y="78"/>
                  <a:pt x="92" y="76"/>
                  <a:pt x="95" y="75"/>
                </a:cubicBezTo>
                <a:cubicBezTo>
                  <a:pt x="102" y="72"/>
                  <a:pt x="104" y="66"/>
                  <a:pt x="99" y="61"/>
                </a:cubicBezTo>
                <a:cubicBezTo>
                  <a:pt x="89" y="51"/>
                  <a:pt x="85" y="39"/>
                  <a:pt x="86" y="26"/>
                </a:cubicBezTo>
                <a:cubicBezTo>
                  <a:pt x="86" y="12"/>
                  <a:pt x="95" y="4"/>
                  <a:pt x="107" y="1"/>
                </a:cubicBezTo>
                <a:cubicBezTo>
                  <a:pt x="110" y="1"/>
                  <a:pt x="113" y="0"/>
                  <a:pt x="116" y="0"/>
                </a:cubicBezTo>
                <a:cubicBezTo>
                  <a:pt x="118" y="0"/>
                  <a:pt x="121" y="1"/>
                  <a:pt x="124" y="1"/>
                </a:cubicBezTo>
                <a:cubicBezTo>
                  <a:pt x="137" y="4"/>
                  <a:pt x="145" y="12"/>
                  <a:pt x="145" y="26"/>
                </a:cubicBezTo>
                <a:cubicBezTo>
                  <a:pt x="146" y="39"/>
                  <a:pt x="142" y="51"/>
                  <a:pt x="132" y="61"/>
                </a:cubicBezTo>
                <a:cubicBezTo>
                  <a:pt x="127" y="66"/>
                  <a:pt x="129" y="72"/>
                  <a:pt x="136" y="75"/>
                </a:cubicBezTo>
                <a:cubicBezTo>
                  <a:pt x="139" y="76"/>
                  <a:pt x="143" y="78"/>
                  <a:pt x="146" y="79"/>
                </a:cubicBezTo>
                <a:cubicBezTo>
                  <a:pt x="154" y="83"/>
                  <a:pt x="161" y="87"/>
                  <a:pt x="167" y="93"/>
                </a:cubicBezTo>
                <a:cubicBezTo>
                  <a:pt x="171" y="97"/>
                  <a:pt x="173" y="106"/>
                  <a:pt x="163" y="111"/>
                </a:cubicBezTo>
                <a:close/>
                <a:moveTo>
                  <a:pt x="222" y="101"/>
                </a:moveTo>
                <a:cubicBezTo>
                  <a:pt x="218" y="96"/>
                  <a:pt x="213" y="93"/>
                  <a:pt x="207" y="91"/>
                </a:cubicBezTo>
                <a:cubicBezTo>
                  <a:pt x="205" y="90"/>
                  <a:pt x="203" y="89"/>
                  <a:pt x="200" y="88"/>
                </a:cubicBezTo>
                <a:cubicBezTo>
                  <a:pt x="196" y="86"/>
                  <a:pt x="194" y="82"/>
                  <a:pt x="198" y="78"/>
                </a:cubicBezTo>
                <a:cubicBezTo>
                  <a:pt x="205" y="72"/>
                  <a:pt x="207" y="63"/>
                  <a:pt x="207" y="54"/>
                </a:cubicBezTo>
                <a:cubicBezTo>
                  <a:pt x="206" y="44"/>
                  <a:pt x="201" y="39"/>
                  <a:pt x="192" y="37"/>
                </a:cubicBezTo>
                <a:cubicBezTo>
                  <a:pt x="190" y="36"/>
                  <a:pt x="188" y="36"/>
                  <a:pt x="186" y="36"/>
                </a:cubicBezTo>
                <a:cubicBezTo>
                  <a:pt x="184" y="36"/>
                  <a:pt x="182" y="36"/>
                  <a:pt x="180" y="37"/>
                </a:cubicBezTo>
                <a:cubicBezTo>
                  <a:pt x="171" y="39"/>
                  <a:pt x="166" y="44"/>
                  <a:pt x="165" y="54"/>
                </a:cubicBezTo>
                <a:cubicBezTo>
                  <a:pt x="165" y="63"/>
                  <a:pt x="168" y="71"/>
                  <a:pt x="174" y="78"/>
                </a:cubicBezTo>
                <a:cubicBezTo>
                  <a:pt x="178" y="82"/>
                  <a:pt x="177" y="86"/>
                  <a:pt x="172" y="88"/>
                </a:cubicBezTo>
                <a:cubicBezTo>
                  <a:pt x="172" y="88"/>
                  <a:pt x="172" y="88"/>
                  <a:pt x="171" y="88"/>
                </a:cubicBezTo>
                <a:cubicBezTo>
                  <a:pt x="172" y="89"/>
                  <a:pt x="173" y="90"/>
                  <a:pt x="174" y="90"/>
                </a:cubicBezTo>
                <a:cubicBezTo>
                  <a:pt x="177" y="93"/>
                  <a:pt x="178" y="98"/>
                  <a:pt x="177" y="103"/>
                </a:cubicBezTo>
                <a:cubicBezTo>
                  <a:pt x="177" y="108"/>
                  <a:pt x="173" y="112"/>
                  <a:pt x="168" y="115"/>
                </a:cubicBezTo>
                <a:cubicBezTo>
                  <a:pt x="167" y="115"/>
                  <a:pt x="165" y="116"/>
                  <a:pt x="164" y="116"/>
                </a:cubicBezTo>
                <a:cubicBezTo>
                  <a:pt x="171" y="117"/>
                  <a:pt x="178" y="118"/>
                  <a:pt x="186" y="118"/>
                </a:cubicBezTo>
                <a:cubicBezTo>
                  <a:pt x="196" y="118"/>
                  <a:pt x="204" y="117"/>
                  <a:pt x="212" y="115"/>
                </a:cubicBezTo>
                <a:cubicBezTo>
                  <a:pt x="214" y="115"/>
                  <a:pt x="217" y="114"/>
                  <a:pt x="219" y="113"/>
                </a:cubicBezTo>
                <a:cubicBezTo>
                  <a:pt x="226" y="110"/>
                  <a:pt x="225" y="103"/>
                  <a:pt x="222" y="101"/>
                </a:cubicBezTo>
                <a:close/>
                <a:moveTo>
                  <a:pt x="53" y="103"/>
                </a:moveTo>
                <a:cubicBezTo>
                  <a:pt x="52" y="99"/>
                  <a:pt x="54" y="94"/>
                  <a:pt x="58" y="90"/>
                </a:cubicBezTo>
                <a:cubicBezTo>
                  <a:pt x="59" y="89"/>
                  <a:pt x="61" y="87"/>
                  <a:pt x="62" y="86"/>
                </a:cubicBezTo>
                <a:cubicBezTo>
                  <a:pt x="61" y="86"/>
                  <a:pt x="60" y="85"/>
                  <a:pt x="59" y="85"/>
                </a:cubicBezTo>
                <a:cubicBezTo>
                  <a:pt x="54" y="83"/>
                  <a:pt x="53" y="78"/>
                  <a:pt x="57" y="74"/>
                </a:cubicBezTo>
                <a:cubicBezTo>
                  <a:pt x="64" y="67"/>
                  <a:pt x="67" y="57"/>
                  <a:pt x="67" y="47"/>
                </a:cubicBezTo>
                <a:cubicBezTo>
                  <a:pt x="66" y="36"/>
                  <a:pt x="60" y="31"/>
                  <a:pt x="50" y="28"/>
                </a:cubicBezTo>
                <a:cubicBezTo>
                  <a:pt x="48" y="28"/>
                  <a:pt x="46" y="27"/>
                  <a:pt x="44" y="27"/>
                </a:cubicBezTo>
                <a:cubicBezTo>
                  <a:pt x="42" y="27"/>
                  <a:pt x="40" y="28"/>
                  <a:pt x="38" y="28"/>
                </a:cubicBezTo>
                <a:cubicBezTo>
                  <a:pt x="28" y="31"/>
                  <a:pt x="21" y="36"/>
                  <a:pt x="21" y="47"/>
                </a:cubicBezTo>
                <a:cubicBezTo>
                  <a:pt x="21" y="57"/>
                  <a:pt x="23" y="66"/>
                  <a:pt x="31" y="74"/>
                </a:cubicBezTo>
                <a:cubicBezTo>
                  <a:pt x="35" y="78"/>
                  <a:pt x="33" y="83"/>
                  <a:pt x="28" y="85"/>
                </a:cubicBezTo>
                <a:cubicBezTo>
                  <a:pt x="26" y="86"/>
                  <a:pt x="23" y="87"/>
                  <a:pt x="20" y="88"/>
                </a:cubicBezTo>
                <a:cubicBezTo>
                  <a:pt x="14" y="91"/>
                  <a:pt x="9" y="94"/>
                  <a:pt x="4" y="99"/>
                </a:cubicBezTo>
                <a:cubicBezTo>
                  <a:pt x="0" y="103"/>
                  <a:pt x="0" y="109"/>
                  <a:pt x="7" y="113"/>
                </a:cubicBezTo>
                <a:cubicBezTo>
                  <a:pt x="10" y="114"/>
                  <a:pt x="13" y="115"/>
                  <a:pt x="15" y="115"/>
                </a:cubicBezTo>
                <a:cubicBezTo>
                  <a:pt x="24" y="117"/>
                  <a:pt x="33" y="118"/>
                  <a:pt x="44" y="118"/>
                </a:cubicBezTo>
                <a:cubicBezTo>
                  <a:pt x="53" y="118"/>
                  <a:pt x="60" y="117"/>
                  <a:pt x="67" y="116"/>
                </a:cubicBezTo>
                <a:cubicBezTo>
                  <a:pt x="66" y="116"/>
                  <a:pt x="64" y="115"/>
                  <a:pt x="63" y="115"/>
                </a:cubicBezTo>
                <a:cubicBezTo>
                  <a:pt x="57" y="112"/>
                  <a:pt x="54" y="108"/>
                  <a:pt x="53" y="103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90;p25">
            <a:extLst>
              <a:ext uri="{FF2B5EF4-FFF2-40B4-BE49-F238E27FC236}">
                <a16:creationId xmlns:a16="http://schemas.microsoft.com/office/drawing/2014/main" id="{C9C4FAC0-4E66-924D-9509-B4D415ADB4CD}"/>
              </a:ext>
            </a:extLst>
          </p:cNvPr>
          <p:cNvSpPr/>
          <p:nvPr/>
        </p:nvSpPr>
        <p:spPr>
          <a:xfrm>
            <a:off x="7748487" y="1158111"/>
            <a:ext cx="557162" cy="502330"/>
          </a:xfrm>
          <a:custGeom>
            <a:avLst/>
            <a:gdLst/>
            <a:ahLst/>
            <a:cxnLst/>
            <a:rect l="l" t="t" r="r" b="b"/>
            <a:pathLst>
              <a:path w="127" h="114" extrusionOk="0">
                <a:moveTo>
                  <a:pt x="86" y="16"/>
                </a:moveTo>
                <a:cubicBezTo>
                  <a:pt x="79" y="16"/>
                  <a:pt x="79" y="16"/>
                  <a:pt x="79" y="16"/>
                </a:cubicBezTo>
                <a:cubicBezTo>
                  <a:pt x="78" y="11"/>
                  <a:pt x="74" y="7"/>
                  <a:pt x="70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11"/>
                  <a:pt x="48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1" y="7"/>
                  <a:pt x="47" y="0"/>
                  <a:pt x="5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80" y="0"/>
                  <a:pt x="86" y="7"/>
                  <a:pt x="86" y="16"/>
                </a:cubicBezTo>
                <a:close/>
                <a:moveTo>
                  <a:pt x="19" y="64"/>
                </a:moveTo>
                <a:cubicBezTo>
                  <a:pt x="51" y="64"/>
                  <a:pt x="51" y="64"/>
                  <a:pt x="51" y="64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6"/>
                  <a:pt x="54" y="53"/>
                  <a:pt x="5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73" y="53"/>
                  <a:pt x="75" y="56"/>
                  <a:pt x="75" y="59"/>
                </a:cubicBezTo>
                <a:cubicBezTo>
                  <a:pt x="75" y="64"/>
                  <a:pt x="75" y="64"/>
                  <a:pt x="75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7" y="64"/>
                  <a:pt x="125" y="56"/>
                  <a:pt x="127" y="4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7" y="26"/>
                  <a:pt x="120" y="19"/>
                  <a:pt x="112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6" y="19"/>
                  <a:pt x="0" y="26"/>
                  <a:pt x="0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56"/>
                  <a:pt x="9" y="64"/>
                  <a:pt x="19" y="64"/>
                </a:cubicBezTo>
                <a:close/>
                <a:moveTo>
                  <a:pt x="108" y="69"/>
                </a:moveTo>
                <a:cubicBezTo>
                  <a:pt x="75" y="69"/>
                  <a:pt x="75" y="69"/>
                  <a:pt x="75" y="69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7"/>
                  <a:pt x="73" y="80"/>
                  <a:pt x="69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4" y="80"/>
                  <a:pt x="51" y="77"/>
                  <a:pt x="51" y="74"/>
                </a:cubicBezTo>
                <a:cubicBezTo>
                  <a:pt x="51" y="69"/>
                  <a:pt x="51" y="69"/>
                  <a:pt x="51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1" y="69"/>
                  <a:pt x="4" y="65"/>
                  <a:pt x="0" y="58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7"/>
                  <a:pt x="6" y="114"/>
                  <a:pt x="14" y="114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20" y="114"/>
                  <a:pt x="127" y="107"/>
                  <a:pt x="127" y="97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23" y="65"/>
                  <a:pt x="115" y="69"/>
                  <a:pt x="108" y="69"/>
                </a:cubicBezTo>
                <a:close/>
                <a:moveTo>
                  <a:pt x="69" y="58"/>
                </a:move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5" y="59"/>
                  <a:pt x="55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5"/>
                  <a:pt x="55" y="65"/>
                  <a:pt x="55" y="6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74"/>
                  <a:pt x="56" y="75"/>
                  <a:pt x="57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5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59"/>
                  <a:pt x="70" y="58"/>
                  <a:pt x="69" y="58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36;p26">
            <a:extLst>
              <a:ext uri="{FF2B5EF4-FFF2-40B4-BE49-F238E27FC236}">
                <a16:creationId xmlns:a16="http://schemas.microsoft.com/office/drawing/2014/main" id="{C5B8B87B-D78F-3846-BAFF-FE1213966FD7}"/>
              </a:ext>
            </a:extLst>
          </p:cNvPr>
          <p:cNvSpPr/>
          <p:nvPr/>
        </p:nvSpPr>
        <p:spPr>
          <a:xfrm>
            <a:off x="8760398" y="1176703"/>
            <a:ext cx="994048" cy="519113"/>
          </a:xfrm>
          <a:custGeom>
            <a:avLst/>
            <a:gdLst/>
            <a:ahLst/>
            <a:cxnLst/>
            <a:rect l="l" t="t" r="r" b="b"/>
            <a:pathLst>
              <a:path w="249" h="130" extrusionOk="0">
                <a:moveTo>
                  <a:pt x="180" y="122"/>
                </a:moveTo>
                <a:cubicBezTo>
                  <a:pt x="176" y="124"/>
                  <a:pt x="172" y="125"/>
                  <a:pt x="169" y="126"/>
                </a:cubicBezTo>
                <a:cubicBezTo>
                  <a:pt x="156" y="129"/>
                  <a:pt x="144" y="129"/>
                  <a:pt x="128" y="130"/>
                </a:cubicBezTo>
                <a:cubicBezTo>
                  <a:pt x="112" y="129"/>
                  <a:pt x="99" y="129"/>
                  <a:pt x="87" y="126"/>
                </a:cubicBezTo>
                <a:cubicBezTo>
                  <a:pt x="83" y="125"/>
                  <a:pt x="79" y="124"/>
                  <a:pt x="76" y="122"/>
                </a:cubicBezTo>
                <a:cubicBezTo>
                  <a:pt x="65" y="117"/>
                  <a:pt x="65" y="108"/>
                  <a:pt x="71" y="102"/>
                </a:cubicBezTo>
                <a:cubicBezTo>
                  <a:pt x="78" y="96"/>
                  <a:pt x="86" y="91"/>
                  <a:pt x="94" y="87"/>
                </a:cubicBezTo>
                <a:cubicBezTo>
                  <a:pt x="98" y="85"/>
                  <a:pt x="102" y="84"/>
                  <a:pt x="106" y="82"/>
                </a:cubicBezTo>
                <a:cubicBezTo>
                  <a:pt x="113" y="80"/>
                  <a:pt x="115" y="72"/>
                  <a:pt x="109" y="67"/>
                </a:cubicBezTo>
                <a:cubicBezTo>
                  <a:pt x="99" y="56"/>
                  <a:pt x="94" y="43"/>
                  <a:pt x="95" y="28"/>
                </a:cubicBezTo>
                <a:cubicBezTo>
                  <a:pt x="96" y="13"/>
                  <a:pt x="105" y="5"/>
                  <a:pt x="119" y="1"/>
                </a:cubicBezTo>
                <a:cubicBezTo>
                  <a:pt x="122" y="1"/>
                  <a:pt x="125" y="0"/>
                  <a:pt x="128" y="0"/>
                </a:cubicBezTo>
                <a:cubicBezTo>
                  <a:pt x="131" y="0"/>
                  <a:pt x="134" y="1"/>
                  <a:pt x="137" y="1"/>
                </a:cubicBezTo>
                <a:cubicBezTo>
                  <a:pt x="151" y="5"/>
                  <a:pt x="160" y="13"/>
                  <a:pt x="161" y="28"/>
                </a:cubicBezTo>
                <a:cubicBezTo>
                  <a:pt x="161" y="43"/>
                  <a:pt x="157" y="56"/>
                  <a:pt x="146" y="67"/>
                </a:cubicBezTo>
                <a:cubicBezTo>
                  <a:pt x="141" y="72"/>
                  <a:pt x="143" y="80"/>
                  <a:pt x="150" y="82"/>
                </a:cubicBezTo>
                <a:cubicBezTo>
                  <a:pt x="154" y="84"/>
                  <a:pt x="158" y="85"/>
                  <a:pt x="162" y="87"/>
                </a:cubicBezTo>
                <a:cubicBezTo>
                  <a:pt x="170" y="91"/>
                  <a:pt x="178" y="96"/>
                  <a:pt x="185" y="102"/>
                </a:cubicBezTo>
                <a:cubicBezTo>
                  <a:pt x="189" y="106"/>
                  <a:pt x="190" y="117"/>
                  <a:pt x="180" y="122"/>
                </a:cubicBezTo>
                <a:close/>
                <a:moveTo>
                  <a:pt x="245" y="111"/>
                </a:moveTo>
                <a:cubicBezTo>
                  <a:pt x="240" y="106"/>
                  <a:pt x="235" y="103"/>
                  <a:pt x="229" y="100"/>
                </a:cubicBezTo>
                <a:cubicBezTo>
                  <a:pt x="226" y="99"/>
                  <a:pt x="224" y="98"/>
                  <a:pt x="221" y="97"/>
                </a:cubicBezTo>
                <a:cubicBezTo>
                  <a:pt x="216" y="95"/>
                  <a:pt x="214" y="90"/>
                  <a:pt x="218" y="86"/>
                </a:cubicBezTo>
                <a:cubicBezTo>
                  <a:pt x="226" y="79"/>
                  <a:pt x="229" y="69"/>
                  <a:pt x="228" y="59"/>
                </a:cubicBezTo>
                <a:cubicBezTo>
                  <a:pt x="228" y="48"/>
                  <a:pt x="221" y="43"/>
                  <a:pt x="212" y="40"/>
                </a:cubicBezTo>
                <a:cubicBezTo>
                  <a:pt x="210" y="40"/>
                  <a:pt x="207" y="40"/>
                  <a:pt x="205" y="40"/>
                </a:cubicBezTo>
                <a:cubicBezTo>
                  <a:pt x="203" y="40"/>
                  <a:pt x="201" y="40"/>
                  <a:pt x="199" y="40"/>
                </a:cubicBezTo>
                <a:cubicBezTo>
                  <a:pt x="189" y="43"/>
                  <a:pt x="183" y="48"/>
                  <a:pt x="183" y="59"/>
                </a:cubicBezTo>
                <a:cubicBezTo>
                  <a:pt x="182" y="69"/>
                  <a:pt x="185" y="78"/>
                  <a:pt x="193" y="86"/>
                </a:cubicBezTo>
                <a:cubicBezTo>
                  <a:pt x="196" y="90"/>
                  <a:pt x="195" y="95"/>
                  <a:pt x="190" y="97"/>
                </a:cubicBezTo>
                <a:cubicBezTo>
                  <a:pt x="190" y="97"/>
                  <a:pt x="190" y="97"/>
                  <a:pt x="189" y="97"/>
                </a:cubicBezTo>
                <a:cubicBezTo>
                  <a:pt x="190" y="98"/>
                  <a:pt x="191" y="98"/>
                  <a:pt x="192" y="99"/>
                </a:cubicBezTo>
                <a:cubicBezTo>
                  <a:pt x="195" y="103"/>
                  <a:pt x="197" y="108"/>
                  <a:pt x="196" y="113"/>
                </a:cubicBezTo>
                <a:cubicBezTo>
                  <a:pt x="195" y="119"/>
                  <a:pt x="191" y="123"/>
                  <a:pt x="186" y="126"/>
                </a:cubicBezTo>
                <a:cubicBezTo>
                  <a:pt x="184" y="127"/>
                  <a:pt x="183" y="127"/>
                  <a:pt x="181" y="128"/>
                </a:cubicBezTo>
                <a:cubicBezTo>
                  <a:pt x="188" y="129"/>
                  <a:pt x="196" y="129"/>
                  <a:pt x="205" y="130"/>
                </a:cubicBezTo>
                <a:cubicBezTo>
                  <a:pt x="216" y="129"/>
                  <a:pt x="225" y="129"/>
                  <a:pt x="234" y="127"/>
                </a:cubicBezTo>
                <a:cubicBezTo>
                  <a:pt x="236" y="126"/>
                  <a:pt x="239" y="125"/>
                  <a:pt x="242" y="124"/>
                </a:cubicBezTo>
                <a:cubicBezTo>
                  <a:pt x="249" y="121"/>
                  <a:pt x="248" y="113"/>
                  <a:pt x="245" y="111"/>
                </a:cubicBezTo>
                <a:close/>
                <a:moveTo>
                  <a:pt x="59" y="113"/>
                </a:moveTo>
                <a:cubicBezTo>
                  <a:pt x="58" y="108"/>
                  <a:pt x="60" y="103"/>
                  <a:pt x="64" y="99"/>
                </a:cubicBezTo>
                <a:cubicBezTo>
                  <a:pt x="66" y="98"/>
                  <a:pt x="67" y="96"/>
                  <a:pt x="69" y="95"/>
                </a:cubicBezTo>
                <a:cubicBezTo>
                  <a:pt x="68" y="94"/>
                  <a:pt x="67" y="94"/>
                  <a:pt x="66" y="93"/>
                </a:cubicBezTo>
                <a:cubicBezTo>
                  <a:pt x="60" y="91"/>
                  <a:pt x="59" y="85"/>
                  <a:pt x="63" y="81"/>
                </a:cubicBezTo>
                <a:cubicBezTo>
                  <a:pt x="71" y="73"/>
                  <a:pt x="74" y="63"/>
                  <a:pt x="74" y="52"/>
                </a:cubicBezTo>
                <a:cubicBezTo>
                  <a:pt x="74" y="40"/>
                  <a:pt x="67" y="33"/>
                  <a:pt x="56" y="31"/>
                </a:cubicBezTo>
                <a:cubicBezTo>
                  <a:pt x="53" y="30"/>
                  <a:pt x="51" y="30"/>
                  <a:pt x="49" y="30"/>
                </a:cubicBezTo>
                <a:cubicBezTo>
                  <a:pt x="47" y="30"/>
                  <a:pt x="44" y="30"/>
                  <a:pt x="42" y="31"/>
                </a:cubicBezTo>
                <a:cubicBezTo>
                  <a:pt x="31" y="33"/>
                  <a:pt x="24" y="40"/>
                  <a:pt x="24" y="52"/>
                </a:cubicBezTo>
                <a:cubicBezTo>
                  <a:pt x="23" y="63"/>
                  <a:pt x="26" y="73"/>
                  <a:pt x="35" y="81"/>
                </a:cubicBezTo>
                <a:cubicBezTo>
                  <a:pt x="39" y="85"/>
                  <a:pt x="37" y="91"/>
                  <a:pt x="32" y="93"/>
                </a:cubicBezTo>
                <a:cubicBezTo>
                  <a:pt x="29" y="94"/>
                  <a:pt x="26" y="96"/>
                  <a:pt x="23" y="97"/>
                </a:cubicBezTo>
                <a:cubicBezTo>
                  <a:pt x="16" y="100"/>
                  <a:pt x="10" y="103"/>
                  <a:pt x="5" y="109"/>
                </a:cubicBezTo>
                <a:cubicBezTo>
                  <a:pt x="0" y="113"/>
                  <a:pt x="0" y="120"/>
                  <a:pt x="9" y="124"/>
                </a:cubicBezTo>
                <a:cubicBezTo>
                  <a:pt x="11" y="125"/>
                  <a:pt x="14" y="126"/>
                  <a:pt x="17" y="127"/>
                </a:cubicBezTo>
                <a:cubicBezTo>
                  <a:pt x="27" y="129"/>
                  <a:pt x="37" y="129"/>
                  <a:pt x="49" y="130"/>
                </a:cubicBezTo>
                <a:cubicBezTo>
                  <a:pt x="58" y="129"/>
                  <a:pt x="67" y="129"/>
                  <a:pt x="74" y="128"/>
                </a:cubicBezTo>
                <a:cubicBezTo>
                  <a:pt x="73" y="127"/>
                  <a:pt x="71" y="127"/>
                  <a:pt x="70" y="126"/>
                </a:cubicBezTo>
                <a:cubicBezTo>
                  <a:pt x="64" y="123"/>
                  <a:pt x="60" y="119"/>
                  <a:pt x="59" y="113"/>
                </a:cubicBezTo>
                <a:close/>
              </a:path>
            </a:pathLst>
          </a:custGeom>
          <a:solidFill>
            <a:srgbClr val="055180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F54631-9AE5-7E41-8BA2-C3E123429849}"/>
              </a:ext>
            </a:extLst>
          </p:cNvPr>
          <p:cNvGrpSpPr/>
          <p:nvPr/>
        </p:nvGrpSpPr>
        <p:grpSpPr>
          <a:xfrm>
            <a:off x="1746736" y="2201713"/>
            <a:ext cx="237133" cy="615652"/>
            <a:chOff x="4829175" y="2444750"/>
            <a:chExt cx="758825" cy="1970087"/>
          </a:xfrm>
        </p:grpSpPr>
        <p:sp>
          <p:nvSpPr>
            <p:cNvPr id="16" name="Google Shape;662;p27">
              <a:extLst>
                <a:ext uri="{FF2B5EF4-FFF2-40B4-BE49-F238E27FC236}">
                  <a16:creationId xmlns:a16="http://schemas.microsoft.com/office/drawing/2014/main" id="{5DB1D4AB-C715-1440-84F9-DBCFF11EA380}"/>
                </a:ext>
              </a:extLst>
            </p:cNvPr>
            <p:cNvSpPr/>
            <p:nvPr/>
          </p:nvSpPr>
          <p:spPr>
            <a:xfrm>
              <a:off x="4829175" y="2444750"/>
              <a:ext cx="758825" cy="982662"/>
            </a:xfrm>
            <a:custGeom>
              <a:avLst/>
              <a:gdLst/>
              <a:ahLst/>
              <a:cxnLst/>
              <a:rect l="l" t="t" r="r" b="b"/>
              <a:pathLst>
                <a:path w="193" h="250" extrusionOk="0">
                  <a:moveTo>
                    <a:pt x="97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93" y="250"/>
                    <a:pt x="193" y="250"/>
                    <a:pt x="193" y="250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43"/>
                    <a:pt x="150" y="0"/>
                    <a:pt x="97" y="0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63;p27">
              <a:extLst>
                <a:ext uri="{FF2B5EF4-FFF2-40B4-BE49-F238E27FC236}">
                  <a16:creationId xmlns:a16="http://schemas.microsoft.com/office/drawing/2014/main" id="{00E85930-4C55-4B48-B96D-8577E1F27511}"/>
                </a:ext>
              </a:extLst>
            </p:cNvPr>
            <p:cNvSpPr/>
            <p:nvPr/>
          </p:nvSpPr>
          <p:spPr>
            <a:xfrm>
              <a:off x="4829175" y="3427412"/>
              <a:ext cx="758825" cy="987425"/>
            </a:xfrm>
            <a:custGeom>
              <a:avLst/>
              <a:gdLst/>
              <a:ahLst/>
              <a:cxnLst/>
              <a:rect l="l" t="t" r="r" b="b"/>
              <a:pathLst>
                <a:path w="193" h="251" extrusionOk="0">
                  <a:moveTo>
                    <a:pt x="14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08"/>
                    <a:pt x="43" y="251"/>
                    <a:pt x="97" y="251"/>
                  </a:cubicBezTo>
                  <a:cubicBezTo>
                    <a:pt x="150" y="251"/>
                    <a:pt x="193" y="208"/>
                    <a:pt x="193" y="154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71;p27">
              <a:extLst>
                <a:ext uri="{FF2B5EF4-FFF2-40B4-BE49-F238E27FC236}">
                  <a16:creationId xmlns:a16="http://schemas.microsoft.com/office/drawing/2014/main" id="{005B1E69-631D-404D-A770-8AC8785FE05A}"/>
                </a:ext>
              </a:extLst>
            </p:cNvPr>
            <p:cNvSpPr/>
            <p:nvPr/>
          </p:nvSpPr>
          <p:spPr>
            <a:xfrm>
              <a:off x="5210175" y="259397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58"/>
                  </a:moveTo>
                  <a:cubicBezTo>
                    <a:pt x="58" y="26"/>
                    <a:pt x="32" y="0"/>
                    <a:pt x="0" y="0"/>
                  </a:cubicBezTo>
                </a:path>
              </a:pathLst>
            </a:custGeom>
            <a:noFill/>
            <a:ln w="39675" cap="rnd" cmpd="sng">
              <a:solidFill>
                <a:srgbClr val="FFFFFF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677;p27">
            <a:extLst>
              <a:ext uri="{FF2B5EF4-FFF2-40B4-BE49-F238E27FC236}">
                <a16:creationId xmlns:a16="http://schemas.microsoft.com/office/drawing/2014/main" id="{25306FFB-62DF-DB4D-AD84-687874B644BD}"/>
              </a:ext>
            </a:extLst>
          </p:cNvPr>
          <p:cNvSpPr/>
          <p:nvPr/>
        </p:nvSpPr>
        <p:spPr>
          <a:xfrm>
            <a:off x="1447553" y="1088587"/>
            <a:ext cx="704127" cy="571854"/>
          </a:xfrm>
          <a:custGeom>
            <a:avLst/>
            <a:gdLst/>
            <a:ahLst/>
            <a:cxnLst/>
            <a:rect l="l" t="t" r="r" b="b"/>
            <a:pathLst>
              <a:path w="286" h="232" extrusionOk="0">
                <a:moveTo>
                  <a:pt x="238" y="11"/>
                </a:moveTo>
                <a:cubicBezTo>
                  <a:pt x="207" y="0"/>
                  <a:pt x="179" y="9"/>
                  <a:pt x="151" y="25"/>
                </a:cubicBezTo>
                <a:cubicBezTo>
                  <a:pt x="146" y="28"/>
                  <a:pt x="142" y="29"/>
                  <a:pt x="136" y="25"/>
                </a:cubicBezTo>
                <a:cubicBezTo>
                  <a:pt x="119" y="13"/>
                  <a:pt x="100" y="6"/>
                  <a:pt x="79" y="7"/>
                </a:cubicBezTo>
                <a:cubicBezTo>
                  <a:pt x="33" y="9"/>
                  <a:pt x="0" y="36"/>
                  <a:pt x="5" y="86"/>
                </a:cubicBezTo>
                <a:cubicBezTo>
                  <a:pt x="7" y="107"/>
                  <a:pt x="14" y="127"/>
                  <a:pt x="27" y="145"/>
                </a:cubicBezTo>
                <a:cubicBezTo>
                  <a:pt x="54" y="184"/>
                  <a:pt x="93" y="210"/>
                  <a:pt x="136" y="230"/>
                </a:cubicBezTo>
                <a:cubicBezTo>
                  <a:pt x="141" y="232"/>
                  <a:pt x="150" y="231"/>
                  <a:pt x="155" y="228"/>
                </a:cubicBezTo>
                <a:cubicBezTo>
                  <a:pt x="183" y="215"/>
                  <a:pt x="209" y="199"/>
                  <a:pt x="232" y="178"/>
                </a:cubicBezTo>
                <a:cubicBezTo>
                  <a:pt x="259" y="153"/>
                  <a:pt x="278" y="123"/>
                  <a:pt x="282" y="85"/>
                </a:cubicBezTo>
                <a:cubicBezTo>
                  <a:pt x="286" y="50"/>
                  <a:pt x="271" y="23"/>
                  <a:pt x="238" y="11"/>
                </a:cubicBezTo>
                <a:close/>
                <a:moveTo>
                  <a:pt x="254" y="133"/>
                </a:moveTo>
                <a:cubicBezTo>
                  <a:pt x="235" y="133"/>
                  <a:pt x="235" y="133"/>
                  <a:pt x="235" y="133"/>
                </a:cubicBezTo>
                <a:cubicBezTo>
                  <a:pt x="233" y="133"/>
                  <a:pt x="231" y="131"/>
                  <a:pt x="230" y="129"/>
                </a:cubicBezTo>
                <a:cubicBezTo>
                  <a:pt x="216" y="100"/>
                  <a:pt x="216" y="100"/>
                  <a:pt x="216" y="100"/>
                </a:cubicBezTo>
                <a:cubicBezTo>
                  <a:pt x="151" y="201"/>
                  <a:pt x="151" y="201"/>
                  <a:pt x="151" y="201"/>
                </a:cubicBezTo>
                <a:cubicBezTo>
                  <a:pt x="149" y="203"/>
                  <a:pt x="148" y="204"/>
                  <a:pt x="146" y="204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2" y="203"/>
                  <a:pt x="140" y="201"/>
                  <a:pt x="140" y="199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2" y="146"/>
                  <a:pt x="80" y="148"/>
                  <a:pt x="77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2" y="148"/>
                  <a:pt x="40" y="145"/>
                  <a:pt x="40" y="142"/>
                </a:cubicBezTo>
                <a:cubicBezTo>
                  <a:pt x="40" y="139"/>
                  <a:pt x="42" y="136"/>
                  <a:pt x="46" y="136"/>
                </a:cubicBezTo>
                <a:cubicBezTo>
                  <a:pt x="73" y="136"/>
                  <a:pt x="73" y="136"/>
                  <a:pt x="73" y="1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7" y="34"/>
                  <a:pt x="110" y="32"/>
                  <a:pt x="112" y="33"/>
                </a:cubicBezTo>
                <a:cubicBezTo>
                  <a:pt x="115" y="33"/>
                  <a:pt x="117" y="35"/>
                  <a:pt x="118" y="37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212" y="85"/>
                  <a:pt x="212" y="85"/>
                  <a:pt x="212" y="85"/>
                </a:cubicBezTo>
                <a:cubicBezTo>
                  <a:pt x="213" y="83"/>
                  <a:pt x="215" y="82"/>
                  <a:pt x="217" y="83"/>
                </a:cubicBezTo>
                <a:cubicBezTo>
                  <a:pt x="219" y="83"/>
                  <a:pt x="221" y="84"/>
                  <a:pt x="222" y="86"/>
                </a:cubicBezTo>
                <a:cubicBezTo>
                  <a:pt x="239" y="121"/>
                  <a:pt x="239" y="121"/>
                  <a:pt x="239" y="121"/>
                </a:cubicBezTo>
                <a:cubicBezTo>
                  <a:pt x="254" y="121"/>
                  <a:pt x="254" y="121"/>
                  <a:pt x="254" y="121"/>
                </a:cubicBezTo>
                <a:cubicBezTo>
                  <a:pt x="257" y="121"/>
                  <a:pt x="260" y="124"/>
                  <a:pt x="260" y="127"/>
                </a:cubicBezTo>
                <a:cubicBezTo>
                  <a:pt x="260" y="130"/>
                  <a:pt x="257" y="133"/>
                  <a:pt x="254" y="133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09A2B9-10A1-3747-B2EA-A64286DA95F5}"/>
              </a:ext>
            </a:extLst>
          </p:cNvPr>
          <p:cNvGrpSpPr/>
          <p:nvPr/>
        </p:nvGrpSpPr>
        <p:grpSpPr>
          <a:xfrm>
            <a:off x="5117709" y="2130310"/>
            <a:ext cx="647366" cy="647366"/>
            <a:chOff x="2842604" y="11564002"/>
            <a:chExt cx="765175" cy="765175"/>
          </a:xfrm>
        </p:grpSpPr>
        <p:sp>
          <p:nvSpPr>
            <p:cNvPr id="21" name="Google Shape;705;p28">
              <a:extLst>
                <a:ext uri="{FF2B5EF4-FFF2-40B4-BE49-F238E27FC236}">
                  <a16:creationId xmlns:a16="http://schemas.microsoft.com/office/drawing/2014/main" id="{E91AD5C8-3915-CA42-AF30-DAF4BA3550EF}"/>
                </a:ext>
              </a:extLst>
            </p:cNvPr>
            <p:cNvSpPr/>
            <p:nvPr/>
          </p:nvSpPr>
          <p:spPr>
            <a:xfrm>
              <a:off x="2842604" y="11564002"/>
              <a:ext cx="765175" cy="765175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709;p28">
              <a:extLst>
                <a:ext uri="{FF2B5EF4-FFF2-40B4-BE49-F238E27FC236}">
                  <a16:creationId xmlns:a16="http://schemas.microsoft.com/office/drawing/2014/main" id="{A48B01FE-F8FB-504D-BF0C-AFC0524895A4}"/>
                </a:ext>
              </a:extLst>
            </p:cNvPr>
            <p:cNvSpPr/>
            <p:nvPr/>
          </p:nvSpPr>
          <p:spPr>
            <a:xfrm>
              <a:off x="2999766" y="11724339"/>
              <a:ext cx="447675" cy="436562"/>
            </a:xfrm>
            <a:custGeom>
              <a:avLst/>
              <a:gdLst/>
              <a:ahLst/>
              <a:cxnLst/>
              <a:rect l="l" t="t" r="r" b="b"/>
              <a:pathLst>
                <a:path w="115" h="112" extrusionOk="0">
                  <a:moveTo>
                    <a:pt x="69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90" y="8"/>
                    <a:pt x="106" y="25"/>
                    <a:pt x="109" y="46"/>
                  </a:cubicBezTo>
                  <a:cubicBezTo>
                    <a:pt x="109" y="46"/>
                    <a:pt x="109" y="46"/>
                    <a:pt x="109" y="47"/>
                  </a:cubicBezTo>
                  <a:cubicBezTo>
                    <a:pt x="109" y="47"/>
                    <a:pt x="109" y="47"/>
                    <a:pt x="10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9" y="6"/>
                  </a:cubicBezTo>
                  <a:moveTo>
                    <a:pt x="49" y="13"/>
                  </a:moveTo>
                  <a:cubicBezTo>
                    <a:pt x="49" y="13"/>
                    <a:pt x="50" y="13"/>
                    <a:pt x="50" y="14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61"/>
                    <a:pt x="54" y="65"/>
                    <a:pt x="60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1" y="65"/>
                    <a:pt x="101" y="65"/>
                    <a:pt x="102" y="65"/>
                  </a:cubicBezTo>
                  <a:cubicBezTo>
                    <a:pt x="102" y="65"/>
                    <a:pt x="102" y="66"/>
                    <a:pt x="102" y="66"/>
                  </a:cubicBezTo>
                  <a:cubicBezTo>
                    <a:pt x="99" y="89"/>
                    <a:pt x="78" y="107"/>
                    <a:pt x="55" y="107"/>
                  </a:cubicBezTo>
                  <a:cubicBezTo>
                    <a:pt x="53" y="107"/>
                    <a:pt x="51" y="107"/>
                    <a:pt x="50" y="107"/>
                  </a:cubicBezTo>
                  <a:cubicBezTo>
                    <a:pt x="28" y="104"/>
                    <a:pt x="11" y="87"/>
                    <a:pt x="8" y="65"/>
                  </a:cubicBezTo>
                  <a:cubicBezTo>
                    <a:pt x="5" y="39"/>
                    <a:pt x="23" y="16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moveTo>
                    <a:pt x="69" y="0"/>
                  </a:moveTo>
                  <a:cubicBezTo>
                    <a:pt x="65" y="0"/>
                    <a:pt x="62" y="3"/>
                    <a:pt x="62" y="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51"/>
                    <a:pt x="64" y="52"/>
                    <a:pt x="65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12" y="52"/>
                    <a:pt x="115" y="49"/>
                    <a:pt x="114" y="45"/>
                  </a:cubicBezTo>
                  <a:cubicBezTo>
                    <a:pt x="111" y="22"/>
                    <a:pt x="93" y="3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  <a:moveTo>
                    <a:pt x="49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20" y="12"/>
                    <a:pt x="0" y="37"/>
                    <a:pt x="3" y="66"/>
                  </a:cubicBezTo>
                  <a:cubicBezTo>
                    <a:pt x="6" y="90"/>
                    <a:pt x="25" y="109"/>
                    <a:pt x="49" y="112"/>
                  </a:cubicBezTo>
                  <a:cubicBezTo>
                    <a:pt x="51" y="112"/>
                    <a:pt x="53" y="112"/>
                    <a:pt x="55" y="112"/>
                  </a:cubicBezTo>
                  <a:cubicBezTo>
                    <a:pt x="82" y="112"/>
                    <a:pt x="104" y="93"/>
                    <a:pt x="107" y="67"/>
                  </a:cubicBezTo>
                  <a:cubicBezTo>
                    <a:pt x="108" y="63"/>
                    <a:pt x="105" y="60"/>
                    <a:pt x="10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7" y="60"/>
                    <a:pt x="55" y="58"/>
                    <a:pt x="55" y="5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0"/>
                    <a:pt x="52" y="8"/>
                    <a:pt x="4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95D7D4-FA05-EA40-A729-CA96699F9373}"/>
              </a:ext>
            </a:extLst>
          </p:cNvPr>
          <p:cNvGrpSpPr/>
          <p:nvPr/>
        </p:nvGrpSpPr>
        <p:grpSpPr>
          <a:xfrm>
            <a:off x="4227710" y="2138616"/>
            <a:ext cx="647366" cy="650052"/>
            <a:chOff x="2842604" y="14130989"/>
            <a:chExt cx="765175" cy="768350"/>
          </a:xfrm>
        </p:grpSpPr>
        <p:sp>
          <p:nvSpPr>
            <p:cNvPr id="23" name="Google Shape;707;p28">
              <a:extLst>
                <a:ext uri="{FF2B5EF4-FFF2-40B4-BE49-F238E27FC236}">
                  <a16:creationId xmlns:a16="http://schemas.microsoft.com/office/drawing/2014/main" id="{519B6763-1FCE-AF42-84AC-F3A19D2616B7}"/>
                </a:ext>
              </a:extLst>
            </p:cNvPr>
            <p:cNvSpPr/>
            <p:nvPr/>
          </p:nvSpPr>
          <p:spPr>
            <a:xfrm>
              <a:off x="2842604" y="14130989"/>
              <a:ext cx="765175" cy="768350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710;p28">
              <a:extLst>
                <a:ext uri="{FF2B5EF4-FFF2-40B4-BE49-F238E27FC236}">
                  <a16:creationId xmlns:a16="http://schemas.microsoft.com/office/drawing/2014/main" id="{E700B220-3A69-6D47-8E9A-1F435D33DC60}"/>
                </a:ext>
              </a:extLst>
            </p:cNvPr>
            <p:cNvSpPr/>
            <p:nvPr/>
          </p:nvSpPr>
          <p:spPr>
            <a:xfrm>
              <a:off x="3006116" y="14299264"/>
              <a:ext cx="436562" cy="436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61" y="112"/>
                  </a:moveTo>
                  <a:cubicBezTo>
                    <a:pt x="50" y="112"/>
                    <a:pt x="50" y="112"/>
                    <a:pt x="50" y="112"/>
                  </a:cubicBezTo>
                  <a:cubicBezTo>
                    <a:pt x="48" y="112"/>
                    <a:pt x="46" y="110"/>
                    <a:pt x="46" y="10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6"/>
                    <a:pt x="43" y="96"/>
                    <a:pt x="43" y="96"/>
                  </a:cubicBezTo>
                  <a:cubicBezTo>
                    <a:pt x="41" y="95"/>
                    <a:pt x="39" y="94"/>
                    <a:pt x="37" y="93"/>
                  </a:cubicBezTo>
                  <a:cubicBezTo>
                    <a:pt x="36" y="93"/>
                    <a:pt x="36" y="93"/>
                    <a:pt x="35" y="93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1"/>
                    <a:pt x="22" y="101"/>
                    <a:pt x="20" y="99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1" y="90"/>
                    <a:pt x="11" y="87"/>
                    <a:pt x="12" y="8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5"/>
                    <a:pt x="19" y="75"/>
                  </a:cubicBezTo>
                  <a:cubicBezTo>
                    <a:pt x="17" y="73"/>
                    <a:pt x="17" y="71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2" y="66"/>
                    <a:pt x="0" y="63"/>
                    <a:pt x="0" y="6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8"/>
                    <a:pt x="2" y="46"/>
                    <a:pt x="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17" y="41"/>
                    <a:pt x="17" y="38"/>
                    <a:pt x="19" y="36"/>
                  </a:cubicBezTo>
                  <a:cubicBezTo>
                    <a:pt x="19" y="36"/>
                    <a:pt x="19" y="35"/>
                    <a:pt x="18" y="3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4"/>
                    <a:pt x="11" y="22"/>
                    <a:pt x="12" y="2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2" y="11"/>
                    <a:pt x="25" y="10"/>
                    <a:pt x="26" y="12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8"/>
                    <a:pt x="36" y="19"/>
                    <a:pt x="37" y="18"/>
                  </a:cubicBezTo>
                  <a:cubicBezTo>
                    <a:pt x="39" y="17"/>
                    <a:pt x="41" y="16"/>
                    <a:pt x="43" y="16"/>
                  </a:cubicBezTo>
                  <a:cubicBezTo>
                    <a:pt x="43" y="16"/>
                    <a:pt x="44" y="15"/>
                    <a:pt x="44" y="1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1"/>
                    <a:pt x="48" y="0"/>
                    <a:pt x="5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6" y="1"/>
                    <a:pt x="66" y="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9" y="16"/>
                  </a:cubicBezTo>
                  <a:cubicBezTo>
                    <a:pt x="71" y="16"/>
                    <a:pt x="73" y="17"/>
                    <a:pt x="75" y="18"/>
                  </a:cubicBezTo>
                  <a:cubicBezTo>
                    <a:pt x="75" y="19"/>
                    <a:pt x="76" y="19"/>
                    <a:pt x="76" y="18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7" y="10"/>
                    <a:pt x="90" y="11"/>
                    <a:pt x="92" y="1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1" y="22"/>
                    <a:pt x="101" y="24"/>
                    <a:pt x="100" y="26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6"/>
                    <a:pt x="93" y="36"/>
                  </a:cubicBezTo>
                  <a:cubicBezTo>
                    <a:pt x="94" y="38"/>
                    <a:pt x="95" y="41"/>
                    <a:pt x="96" y="43"/>
                  </a:cubicBezTo>
                  <a:cubicBezTo>
                    <a:pt x="96" y="43"/>
                    <a:pt x="96" y="44"/>
                    <a:pt x="97" y="44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10" y="46"/>
                    <a:pt x="112" y="48"/>
                    <a:pt x="112" y="50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63"/>
                    <a:pt x="110" y="66"/>
                    <a:pt x="108" y="66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5" y="71"/>
                    <a:pt x="94" y="73"/>
                    <a:pt x="93" y="75"/>
                  </a:cubicBezTo>
                  <a:cubicBezTo>
                    <a:pt x="93" y="75"/>
                    <a:pt x="93" y="76"/>
                    <a:pt x="93" y="76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1" y="87"/>
                    <a:pt x="101" y="90"/>
                    <a:pt x="99" y="91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0" y="101"/>
                    <a:pt x="87" y="101"/>
                    <a:pt x="85" y="100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5" y="93"/>
                    <a:pt x="75" y="93"/>
                  </a:cubicBezTo>
                  <a:cubicBezTo>
                    <a:pt x="73" y="94"/>
                    <a:pt x="71" y="95"/>
                    <a:pt x="69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10"/>
                    <a:pt x="64" y="112"/>
                    <a:pt x="61" y="112"/>
                  </a:cubicBezTo>
                  <a:close/>
                  <a:moveTo>
                    <a:pt x="51" y="106"/>
                  </a:moveTo>
                  <a:cubicBezTo>
                    <a:pt x="61" y="106"/>
                    <a:pt x="61" y="106"/>
                    <a:pt x="61" y="10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5" y="91"/>
                    <a:pt x="67" y="91"/>
                  </a:cubicBezTo>
                  <a:cubicBezTo>
                    <a:pt x="69" y="90"/>
                    <a:pt x="71" y="89"/>
                    <a:pt x="73" y="88"/>
                  </a:cubicBezTo>
                  <a:cubicBezTo>
                    <a:pt x="75" y="87"/>
                    <a:pt x="77" y="87"/>
                    <a:pt x="79" y="89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7"/>
                    <a:pt x="87" y="75"/>
                    <a:pt x="89" y="72"/>
                  </a:cubicBezTo>
                  <a:cubicBezTo>
                    <a:pt x="90" y="71"/>
                    <a:pt x="90" y="69"/>
                    <a:pt x="91" y="67"/>
                  </a:cubicBezTo>
                  <a:cubicBezTo>
                    <a:pt x="92" y="65"/>
                    <a:pt x="94" y="63"/>
                    <a:pt x="96" y="63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4" y="48"/>
                    <a:pt x="92" y="47"/>
                    <a:pt x="91" y="44"/>
                  </a:cubicBezTo>
                  <a:cubicBezTo>
                    <a:pt x="90" y="42"/>
                    <a:pt x="90" y="41"/>
                    <a:pt x="89" y="39"/>
                  </a:cubicBezTo>
                  <a:cubicBezTo>
                    <a:pt x="87" y="37"/>
                    <a:pt x="88" y="34"/>
                    <a:pt x="89" y="3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4"/>
                    <a:pt x="75" y="24"/>
                    <a:pt x="73" y="23"/>
                  </a:cubicBezTo>
                  <a:cubicBezTo>
                    <a:pt x="71" y="22"/>
                    <a:pt x="69" y="21"/>
                    <a:pt x="67" y="21"/>
                  </a:cubicBezTo>
                  <a:cubicBezTo>
                    <a:pt x="65" y="20"/>
                    <a:pt x="63" y="18"/>
                    <a:pt x="63" y="1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8"/>
                    <a:pt x="47" y="20"/>
                    <a:pt x="45" y="21"/>
                  </a:cubicBezTo>
                  <a:cubicBezTo>
                    <a:pt x="43" y="21"/>
                    <a:pt x="41" y="22"/>
                    <a:pt x="39" y="23"/>
                  </a:cubicBezTo>
                  <a:cubicBezTo>
                    <a:pt x="37" y="24"/>
                    <a:pt x="34" y="24"/>
                    <a:pt x="32" y="2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4"/>
                    <a:pt x="24" y="37"/>
                    <a:pt x="23" y="39"/>
                  </a:cubicBezTo>
                  <a:cubicBezTo>
                    <a:pt x="22" y="41"/>
                    <a:pt x="21" y="42"/>
                    <a:pt x="21" y="44"/>
                  </a:cubicBezTo>
                  <a:cubicBezTo>
                    <a:pt x="20" y="47"/>
                    <a:pt x="18" y="48"/>
                    <a:pt x="16" y="49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3"/>
                    <a:pt x="20" y="65"/>
                    <a:pt x="21" y="67"/>
                  </a:cubicBezTo>
                  <a:cubicBezTo>
                    <a:pt x="21" y="69"/>
                    <a:pt x="22" y="71"/>
                    <a:pt x="23" y="72"/>
                  </a:cubicBezTo>
                  <a:cubicBezTo>
                    <a:pt x="24" y="75"/>
                    <a:pt x="24" y="77"/>
                    <a:pt x="23" y="79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4" y="87"/>
                    <a:pt x="37" y="87"/>
                    <a:pt x="39" y="88"/>
                  </a:cubicBezTo>
                  <a:cubicBezTo>
                    <a:pt x="41" y="89"/>
                    <a:pt x="43" y="90"/>
                    <a:pt x="45" y="91"/>
                  </a:cubicBezTo>
                  <a:cubicBezTo>
                    <a:pt x="47" y="91"/>
                    <a:pt x="49" y="93"/>
                    <a:pt x="49" y="96"/>
                  </a:cubicBezTo>
                  <a:lnTo>
                    <a:pt x="51" y="106"/>
                  </a:ln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lose/>
                  <a:moveTo>
                    <a:pt x="96" y="88"/>
                  </a:moveTo>
                  <a:cubicBezTo>
                    <a:pt x="96" y="88"/>
                    <a:pt x="96" y="88"/>
                    <a:pt x="96" y="88"/>
                  </a:cubicBezTo>
                  <a:close/>
                  <a:moveTo>
                    <a:pt x="107" y="61"/>
                  </a:moveTo>
                  <a:cubicBezTo>
                    <a:pt x="107" y="61"/>
                    <a:pt x="107" y="61"/>
                    <a:pt x="107" y="61"/>
                  </a:cubicBezTo>
                  <a:close/>
                  <a:moveTo>
                    <a:pt x="5" y="61"/>
                  </a:moveTo>
                  <a:cubicBezTo>
                    <a:pt x="5" y="61"/>
                    <a:pt x="5" y="61"/>
                    <a:pt x="5" y="61"/>
                  </a:cubicBezTo>
                  <a:close/>
                  <a:moveTo>
                    <a:pt x="107" y="61"/>
                  </a:moveTo>
                  <a:cubicBezTo>
                    <a:pt x="107" y="61"/>
                    <a:pt x="107" y="61"/>
                    <a:pt x="107" y="61"/>
                  </a:cubicBezTo>
                  <a:close/>
                  <a:moveTo>
                    <a:pt x="5" y="61"/>
                  </a:move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lose/>
                  <a:moveTo>
                    <a:pt x="88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lose/>
                  <a:moveTo>
                    <a:pt x="88" y="16"/>
                  </a:moveTo>
                  <a:cubicBezTo>
                    <a:pt x="88" y="16"/>
                    <a:pt x="88" y="16"/>
                    <a:pt x="88" y="16"/>
                  </a:cubicBezTo>
                  <a:close/>
                  <a:moveTo>
                    <a:pt x="56" y="78"/>
                  </a:moveTo>
                  <a:cubicBezTo>
                    <a:pt x="50" y="78"/>
                    <a:pt x="44" y="76"/>
                    <a:pt x="40" y="71"/>
                  </a:cubicBezTo>
                  <a:cubicBezTo>
                    <a:pt x="35" y="66"/>
                    <a:pt x="32" y="58"/>
                    <a:pt x="34" y="50"/>
                  </a:cubicBezTo>
                  <a:cubicBezTo>
                    <a:pt x="36" y="42"/>
                    <a:pt x="43" y="36"/>
                    <a:pt x="51" y="34"/>
                  </a:cubicBezTo>
                  <a:cubicBezTo>
                    <a:pt x="58" y="32"/>
                    <a:pt x="66" y="34"/>
                    <a:pt x="72" y="40"/>
                  </a:cubicBezTo>
                  <a:cubicBezTo>
                    <a:pt x="77" y="45"/>
                    <a:pt x="79" y="53"/>
                    <a:pt x="78" y="61"/>
                  </a:cubicBezTo>
                  <a:cubicBezTo>
                    <a:pt x="76" y="69"/>
                    <a:pt x="69" y="75"/>
                    <a:pt x="61" y="77"/>
                  </a:cubicBezTo>
                  <a:cubicBezTo>
                    <a:pt x="59" y="78"/>
                    <a:pt x="58" y="78"/>
                    <a:pt x="56" y="78"/>
                  </a:cubicBezTo>
                  <a:close/>
                  <a:moveTo>
                    <a:pt x="56" y="38"/>
                  </a:moveTo>
                  <a:cubicBezTo>
                    <a:pt x="55" y="38"/>
                    <a:pt x="53" y="39"/>
                    <a:pt x="52" y="39"/>
                  </a:cubicBezTo>
                  <a:cubicBezTo>
                    <a:pt x="46" y="40"/>
                    <a:pt x="41" y="45"/>
                    <a:pt x="39" y="52"/>
                  </a:cubicBezTo>
                  <a:cubicBezTo>
                    <a:pt x="38" y="57"/>
                    <a:pt x="40" y="64"/>
                    <a:pt x="44" y="68"/>
                  </a:cubicBezTo>
                  <a:cubicBezTo>
                    <a:pt x="48" y="72"/>
                    <a:pt x="54" y="74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6" y="71"/>
                    <a:pt x="71" y="66"/>
                    <a:pt x="73" y="60"/>
                  </a:cubicBezTo>
                  <a:cubicBezTo>
                    <a:pt x="74" y="54"/>
                    <a:pt x="72" y="48"/>
                    <a:pt x="68" y="43"/>
                  </a:cubicBezTo>
                  <a:cubicBezTo>
                    <a:pt x="65" y="40"/>
                    <a:pt x="60" y="38"/>
                    <a:pt x="56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B3698E-1E51-3A4B-9C86-975C8D9D2C0D}"/>
              </a:ext>
            </a:extLst>
          </p:cNvPr>
          <p:cNvGrpSpPr/>
          <p:nvPr/>
        </p:nvGrpSpPr>
        <p:grpSpPr>
          <a:xfrm>
            <a:off x="3387775" y="2138616"/>
            <a:ext cx="647366" cy="650052"/>
            <a:chOff x="2842604" y="12848289"/>
            <a:chExt cx="765175" cy="768350"/>
          </a:xfrm>
        </p:grpSpPr>
        <p:sp>
          <p:nvSpPr>
            <p:cNvPr id="22" name="Google Shape;706;p28">
              <a:extLst>
                <a:ext uri="{FF2B5EF4-FFF2-40B4-BE49-F238E27FC236}">
                  <a16:creationId xmlns:a16="http://schemas.microsoft.com/office/drawing/2014/main" id="{2010980C-27E3-1147-A58C-99AA51E86E76}"/>
                </a:ext>
              </a:extLst>
            </p:cNvPr>
            <p:cNvSpPr/>
            <p:nvPr/>
          </p:nvSpPr>
          <p:spPr>
            <a:xfrm>
              <a:off x="2842604" y="12848289"/>
              <a:ext cx="765175" cy="768350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713;p28">
              <a:extLst>
                <a:ext uri="{FF2B5EF4-FFF2-40B4-BE49-F238E27FC236}">
                  <a16:creationId xmlns:a16="http://schemas.microsoft.com/office/drawing/2014/main" id="{4F96F0A5-FC34-4E4C-9DCB-5FAA49B1A60F}"/>
                </a:ext>
              </a:extLst>
            </p:cNvPr>
            <p:cNvSpPr/>
            <p:nvPr/>
          </p:nvSpPr>
          <p:spPr>
            <a:xfrm>
              <a:off x="2995004" y="13027677"/>
              <a:ext cx="455612" cy="393700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104" y="101"/>
                  </a:moveTo>
                  <a:cubicBezTo>
                    <a:pt x="14" y="101"/>
                    <a:pt x="14" y="101"/>
                    <a:pt x="14" y="101"/>
                  </a:cubicBezTo>
                  <a:cubicBezTo>
                    <a:pt x="6" y="101"/>
                    <a:pt x="0" y="95"/>
                    <a:pt x="0" y="8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4"/>
                    <a:pt x="1" y="63"/>
                    <a:pt x="3" y="63"/>
                  </a:cubicBezTo>
                  <a:cubicBezTo>
                    <a:pt x="4" y="63"/>
                    <a:pt x="5" y="64"/>
                    <a:pt x="5" y="66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3"/>
                    <a:pt x="9" y="96"/>
                    <a:pt x="14" y="96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8" y="96"/>
                    <a:pt x="112" y="93"/>
                    <a:pt x="112" y="88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4"/>
                    <a:pt x="113" y="63"/>
                    <a:pt x="115" y="63"/>
                  </a:cubicBezTo>
                  <a:cubicBezTo>
                    <a:pt x="116" y="63"/>
                    <a:pt x="117" y="64"/>
                    <a:pt x="117" y="66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7" y="95"/>
                    <a:pt x="111" y="101"/>
                    <a:pt x="104" y="101"/>
                  </a:cubicBezTo>
                  <a:close/>
                  <a:moveTo>
                    <a:pt x="64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0" y="73"/>
                    <a:pt x="47" y="69"/>
                    <a:pt x="47" y="6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7" y="47"/>
                    <a:pt x="70" y="50"/>
                    <a:pt x="70" y="54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9"/>
                    <a:pt x="67" y="73"/>
                    <a:pt x="64" y="73"/>
                  </a:cubicBezTo>
                  <a:close/>
                  <a:moveTo>
                    <a:pt x="54" y="52"/>
                  </a:moveTo>
                  <a:cubicBezTo>
                    <a:pt x="53" y="52"/>
                    <a:pt x="53" y="53"/>
                    <a:pt x="53" y="54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7"/>
                    <a:pt x="53" y="67"/>
                    <a:pt x="5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5" y="67"/>
                    <a:pt x="65" y="65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3"/>
                    <a:pt x="64" y="52"/>
                    <a:pt x="64" y="52"/>
                  </a:cubicBezTo>
                  <a:lnTo>
                    <a:pt x="54" y="52"/>
                  </a:lnTo>
                  <a:close/>
                  <a:moveTo>
                    <a:pt x="104" y="62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5" y="61"/>
                    <a:pt x="75" y="60"/>
                  </a:cubicBezTo>
                  <a:cubicBezTo>
                    <a:pt x="75" y="58"/>
                    <a:pt x="76" y="57"/>
                    <a:pt x="77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8" y="57"/>
                    <a:pt x="112" y="53"/>
                    <a:pt x="112" y="49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27"/>
                    <a:pt x="108" y="23"/>
                    <a:pt x="10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9" y="23"/>
                    <a:pt x="5" y="27"/>
                    <a:pt x="5" y="3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3"/>
                    <a:pt x="9" y="57"/>
                    <a:pt x="14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2" y="62"/>
                    <a:pt x="40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6" y="62"/>
                    <a:pt x="0" y="56"/>
                    <a:pt x="0" y="4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4"/>
                    <a:pt x="6" y="18"/>
                    <a:pt x="1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11" y="18"/>
                    <a:pt x="117" y="24"/>
                    <a:pt x="117" y="3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1"/>
                    <a:pt x="117" y="52"/>
                    <a:pt x="117" y="52"/>
                  </a:cubicBezTo>
                  <a:cubicBezTo>
                    <a:pt x="116" y="58"/>
                    <a:pt x="110" y="62"/>
                    <a:pt x="104" y="62"/>
                  </a:cubicBezTo>
                  <a:close/>
                  <a:moveTo>
                    <a:pt x="78" y="13"/>
                  </a:moveTo>
                  <a:cubicBezTo>
                    <a:pt x="77" y="13"/>
                    <a:pt x="76" y="12"/>
                    <a:pt x="76" y="11"/>
                  </a:cubicBezTo>
                  <a:cubicBezTo>
                    <a:pt x="76" y="8"/>
                    <a:pt x="73" y="5"/>
                    <a:pt x="6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5" y="5"/>
                    <a:pt x="42" y="8"/>
                    <a:pt x="42" y="11"/>
                  </a:cubicBezTo>
                  <a:cubicBezTo>
                    <a:pt x="42" y="12"/>
                    <a:pt x="41" y="13"/>
                    <a:pt x="39" y="13"/>
                  </a:cubicBezTo>
                  <a:cubicBezTo>
                    <a:pt x="38" y="13"/>
                    <a:pt x="37" y="12"/>
                    <a:pt x="37" y="11"/>
                  </a:cubicBezTo>
                  <a:cubicBezTo>
                    <a:pt x="37" y="5"/>
                    <a:pt x="42" y="0"/>
                    <a:pt x="4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81" y="5"/>
                    <a:pt x="81" y="11"/>
                  </a:cubicBezTo>
                  <a:cubicBezTo>
                    <a:pt x="81" y="12"/>
                    <a:pt x="80" y="13"/>
                    <a:pt x="7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390DD2-6BE9-694F-A51D-47B3C143D519}"/>
              </a:ext>
            </a:extLst>
          </p:cNvPr>
          <p:cNvGrpSpPr/>
          <p:nvPr/>
        </p:nvGrpSpPr>
        <p:grpSpPr>
          <a:xfrm>
            <a:off x="2536671" y="2138616"/>
            <a:ext cx="647366" cy="650052"/>
            <a:chOff x="2842604" y="10276539"/>
            <a:chExt cx="765175" cy="768350"/>
          </a:xfrm>
        </p:grpSpPr>
        <p:sp>
          <p:nvSpPr>
            <p:cNvPr id="20" name="Google Shape;704;p28">
              <a:extLst>
                <a:ext uri="{FF2B5EF4-FFF2-40B4-BE49-F238E27FC236}">
                  <a16:creationId xmlns:a16="http://schemas.microsoft.com/office/drawing/2014/main" id="{CA608235-8FF8-4042-948A-05366EA08510}"/>
                </a:ext>
              </a:extLst>
            </p:cNvPr>
            <p:cNvSpPr/>
            <p:nvPr/>
          </p:nvSpPr>
          <p:spPr>
            <a:xfrm>
              <a:off x="2842604" y="10276539"/>
              <a:ext cx="765175" cy="768350"/>
            </a:xfrm>
            <a:prstGeom prst="ellipse">
              <a:avLst/>
            </a:prstGeom>
            <a:solidFill>
              <a:srgbClr val="FFCD6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715;p28">
              <a:extLst>
                <a:ext uri="{FF2B5EF4-FFF2-40B4-BE49-F238E27FC236}">
                  <a16:creationId xmlns:a16="http://schemas.microsoft.com/office/drawing/2014/main" id="{FA20C3C5-DCD8-7D41-928E-B281EC146628}"/>
                </a:ext>
              </a:extLst>
            </p:cNvPr>
            <p:cNvSpPr/>
            <p:nvPr/>
          </p:nvSpPr>
          <p:spPr>
            <a:xfrm>
              <a:off x="2999766" y="10394014"/>
              <a:ext cx="450850" cy="533400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67" y="137"/>
                  </a:moveTo>
                  <a:cubicBezTo>
                    <a:pt x="48" y="137"/>
                    <a:pt x="48" y="137"/>
                    <a:pt x="48" y="137"/>
                  </a:cubicBezTo>
                  <a:cubicBezTo>
                    <a:pt x="46" y="137"/>
                    <a:pt x="45" y="136"/>
                    <a:pt x="45" y="134"/>
                  </a:cubicBezTo>
                  <a:cubicBezTo>
                    <a:pt x="45" y="133"/>
                    <a:pt x="46" y="132"/>
                    <a:pt x="48" y="132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8" y="132"/>
                    <a:pt x="69" y="133"/>
                    <a:pt x="69" y="134"/>
                  </a:cubicBezTo>
                  <a:cubicBezTo>
                    <a:pt x="69" y="136"/>
                    <a:pt x="68" y="137"/>
                    <a:pt x="67" y="137"/>
                  </a:cubicBezTo>
                  <a:close/>
                  <a:moveTo>
                    <a:pt x="72" y="128"/>
                  </a:move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0" y="127"/>
                    <a:pt x="40" y="126"/>
                  </a:cubicBezTo>
                  <a:cubicBezTo>
                    <a:pt x="40" y="124"/>
                    <a:pt x="41" y="123"/>
                    <a:pt x="42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3" y="123"/>
                    <a:pt x="74" y="124"/>
                    <a:pt x="74" y="126"/>
                  </a:cubicBezTo>
                  <a:cubicBezTo>
                    <a:pt x="74" y="127"/>
                    <a:pt x="73" y="128"/>
                    <a:pt x="72" y="128"/>
                  </a:cubicBezTo>
                  <a:close/>
                  <a:moveTo>
                    <a:pt x="57" y="119"/>
                  </a:moveTo>
                  <a:cubicBezTo>
                    <a:pt x="51" y="119"/>
                    <a:pt x="46" y="119"/>
                    <a:pt x="46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0" y="119"/>
                    <a:pt x="38" y="117"/>
                    <a:pt x="37" y="112"/>
                  </a:cubicBezTo>
                  <a:cubicBezTo>
                    <a:pt x="36" y="110"/>
                    <a:pt x="36" y="108"/>
                    <a:pt x="36" y="106"/>
                  </a:cubicBezTo>
                  <a:cubicBezTo>
                    <a:pt x="36" y="103"/>
                    <a:pt x="36" y="101"/>
                    <a:pt x="35" y="99"/>
                  </a:cubicBezTo>
                  <a:cubicBezTo>
                    <a:pt x="31" y="92"/>
                    <a:pt x="28" y="87"/>
                    <a:pt x="25" y="79"/>
                  </a:cubicBezTo>
                  <a:cubicBezTo>
                    <a:pt x="21" y="72"/>
                    <a:pt x="17" y="61"/>
                    <a:pt x="19" y="51"/>
                  </a:cubicBezTo>
                  <a:cubicBezTo>
                    <a:pt x="23" y="38"/>
                    <a:pt x="37" y="25"/>
                    <a:pt x="57" y="25"/>
                  </a:cubicBezTo>
                  <a:cubicBezTo>
                    <a:pt x="77" y="25"/>
                    <a:pt x="91" y="38"/>
                    <a:pt x="94" y="51"/>
                  </a:cubicBezTo>
                  <a:cubicBezTo>
                    <a:pt x="97" y="61"/>
                    <a:pt x="93" y="72"/>
                    <a:pt x="89" y="79"/>
                  </a:cubicBezTo>
                  <a:cubicBezTo>
                    <a:pt x="85" y="87"/>
                    <a:pt x="82" y="92"/>
                    <a:pt x="78" y="99"/>
                  </a:cubicBezTo>
                  <a:cubicBezTo>
                    <a:pt x="77" y="101"/>
                    <a:pt x="77" y="103"/>
                    <a:pt x="77" y="106"/>
                  </a:cubicBezTo>
                  <a:cubicBezTo>
                    <a:pt x="77" y="108"/>
                    <a:pt x="77" y="110"/>
                    <a:pt x="77" y="112"/>
                  </a:cubicBezTo>
                  <a:cubicBezTo>
                    <a:pt x="76" y="117"/>
                    <a:pt x="73" y="119"/>
                    <a:pt x="68" y="119"/>
                  </a:cubicBezTo>
                  <a:cubicBezTo>
                    <a:pt x="68" y="119"/>
                    <a:pt x="62" y="119"/>
                    <a:pt x="57" y="119"/>
                  </a:cubicBezTo>
                  <a:close/>
                  <a:moveTo>
                    <a:pt x="46" y="113"/>
                  </a:moveTo>
                  <a:cubicBezTo>
                    <a:pt x="46" y="113"/>
                    <a:pt x="67" y="113"/>
                    <a:pt x="68" y="113"/>
                  </a:cubicBezTo>
                  <a:cubicBezTo>
                    <a:pt x="71" y="113"/>
                    <a:pt x="71" y="113"/>
                    <a:pt x="72" y="111"/>
                  </a:cubicBezTo>
                  <a:cubicBezTo>
                    <a:pt x="72" y="109"/>
                    <a:pt x="72" y="108"/>
                    <a:pt x="72" y="106"/>
                  </a:cubicBezTo>
                  <a:cubicBezTo>
                    <a:pt x="72" y="103"/>
                    <a:pt x="72" y="99"/>
                    <a:pt x="74" y="97"/>
                  </a:cubicBezTo>
                  <a:cubicBezTo>
                    <a:pt x="78" y="89"/>
                    <a:pt x="81" y="84"/>
                    <a:pt x="84" y="77"/>
                  </a:cubicBezTo>
                  <a:cubicBezTo>
                    <a:pt x="87" y="72"/>
                    <a:pt x="91" y="61"/>
                    <a:pt x="89" y="52"/>
                  </a:cubicBezTo>
                  <a:cubicBezTo>
                    <a:pt x="86" y="41"/>
                    <a:pt x="74" y="30"/>
                    <a:pt x="57" y="30"/>
                  </a:cubicBezTo>
                  <a:cubicBezTo>
                    <a:pt x="39" y="30"/>
                    <a:pt x="27" y="41"/>
                    <a:pt x="24" y="52"/>
                  </a:cubicBezTo>
                  <a:cubicBezTo>
                    <a:pt x="22" y="61"/>
                    <a:pt x="26" y="72"/>
                    <a:pt x="29" y="77"/>
                  </a:cubicBezTo>
                  <a:cubicBezTo>
                    <a:pt x="33" y="84"/>
                    <a:pt x="35" y="89"/>
                    <a:pt x="39" y="97"/>
                  </a:cubicBezTo>
                  <a:cubicBezTo>
                    <a:pt x="41" y="99"/>
                    <a:pt x="41" y="103"/>
                    <a:pt x="41" y="106"/>
                  </a:cubicBezTo>
                  <a:cubicBezTo>
                    <a:pt x="41" y="108"/>
                    <a:pt x="41" y="109"/>
                    <a:pt x="42" y="111"/>
                  </a:cubicBezTo>
                  <a:cubicBezTo>
                    <a:pt x="42" y="113"/>
                    <a:pt x="42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lose/>
                  <a:moveTo>
                    <a:pt x="12" y="63"/>
                  </a:move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2"/>
                    <a:pt x="0" y="61"/>
                  </a:cubicBezTo>
                  <a:cubicBezTo>
                    <a:pt x="0" y="59"/>
                    <a:pt x="1" y="58"/>
                    <a:pt x="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8"/>
                    <a:pt x="15" y="59"/>
                    <a:pt x="15" y="61"/>
                  </a:cubicBezTo>
                  <a:cubicBezTo>
                    <a:pt x="15" y="62"/>
                    <a:pt x="13" y="63"/>
                    <a:pt x="12" y="63"/>
                  </a:cubicBezTo>
                  <a:close/>
                  <a:moveTo>
                    <a:pt x="114" y="61"/>
                  </a:move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0"/>
                    <a:pt x="99" y="59"/>
                  </a:cubicBezTo>
                  <a:cubicBezTo>
                    <a:pt x="99" y="57"/>
                    <a:pt x="100" y="56"/>
                    <a:pt x="101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5" y="56"/>
                    <a:pt x="116" y="57"/>
                    <a:pt x="116" y="59"/>
                  </a:cubicBezTo>
                  <a:cubicBezTo>
                    <a:pt x="116" y="60"/>
                    <a:pt x="115" y="61"/>
                    <a:pt x="114" y="61"/>
                  </a:cubicBezTo>
                  <a:close/>
                  <a:moveTo>
                    <a:pt x="34" y="59"/>
                  </a:moveTo>
                  <a:cubicBezTo>
                    <a:pt x="34" y="59"/>
                    <a:pt x="33" y="59"/>
                    <a:pt x="33" y="59"/>
                  </a:cubicBezTo>
                  <a:cubicBezTo>
                    <a:pt x="32" y="59"/>
                    <a:pt x="31" y="57"/>
                    <a:pt x="31" y="56"/>
                  </a:cubicBezTo>
                  <a:cubicBezTo>
                    <a:pt x="34" y="47"/>
                    <a:pt x="4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0" y="37"/>
                    <a:pt x="61" y="38"/>
                    <a:pt x="61" y="40"/>
                  </a:cubicBezTo>
                  <a:cubicBezTo>
                    <a:pt x="61" y="41"/>
                    <a:pt x="60" y="42"/>
                    <a:pt x="58" y="42"/>
                  </a:cubicBezTo>
                  <a:cubicBezTo>
                    <a:pt x="46" y="42"/>
                    <a:pt x="38" y="50"/>
                    <a:pt x="36" y="57"/>
                  </a:cubicBezTo>
                  <a:cubicBezTo>
                    <a:pt x="36" y="58"/>
                    <a:pt x="35" y="59"/>
                    <a:pt x="34" y="59"/>
                  </a:cubicBezTo>
                  <a:close/>
                  <a:moveTo>
                    <a:pt x="89" y="31"/>
                  </a:moveTo>
                  <a:cubicBezTo>
                    <a:pt x="89" y="31"/>
                    <a:pt x="88" y="31"/>
                    <a:pt x="87" y="31"/>
                  </a:cubicBezTo>
                  <a:cubicBezTo>
                    <a:pt x="86" y="30"/>
                    <a:pt x="86" y="28"/>
                    <a:pt x="87" y="27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7"/>
                    <a:pt x="99" y="17"/>
                    <a:pt x="100" y="18"/>
                  </a:cubicBezTo>
                  <a:cubicBezTo>
                    <a:pt x="101" y="19"/>
                    <a:pt x="101" y="21"/>
                    <a:pt x="100" y="2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0" y="31"/>
                    <a:pt x="89" y="31"/>
                  </a:cubicBezTo>
                  <a:close/>
                  <a:moveTo>
                    <a:pt x="25" y="31"/>
                  </a:moveTo>
                  <a:cubicBezTo>
                    <a:pt x="24" y="31"/>
                    <a:pt x="24" y="31"/>
                    <a:pt x="23" y="3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19"/>
                    <a:pt x="14" y="18"/>
                  </a:cubicBezTo>
                  <a:cubicBezTo>
                    <a:pt x="15" y="17"/>
                    <a:pt x="17" y="17"/>
                    <a:pt x="18" y="1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30"/>
                    <a:pt x="27" y="31"/>
                  </a:cubicBezTo>
                  <a:cubicBezTo>
                    <a:pt x="26" y="31"/>
                    <a:pt x="25" y="31"/>
                    <a:pt x="25" y="31"/>
                  </a:cubicBezTo>
                  <a:close/>
                  <a:moveTo>
                    <a:pt x="57" y="20"/>
                  </a:moveTo>
                  <a:cubicBezTo>
                    <a:pt x="55" y="20"/>
                    <a:pt x="54" y="19"/>
                    <a:pt x="54" y="17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5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9"/>
                    <a:pt x="58" y="20"/>
                    <a:pt x="5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0BD3B0-557D-234A-8E2D-37B89E7C5888}"/>
              </a:ext>
            </a:extLst>
          </p:cNvPr>
          <p:cNvGrpSpPr/>
          <p:nvPr/>
        </p:nvGrpSpPr>
        <p:grpSpPr>
          <a:xfrm>
            <a:off x="6776230" y="2137638"/>
            <a:ext cx="649334" cy="653384"/>
            <a:chOff x="10874375" y="1601787"/>
            <a:chExt cx="763587" cy="768350"/>
          </a:xfrm>
        </p:grpSpPr>
        <p:sp>
          <p:nvSpPr>
            <p:cNvPr id="33" name="Google Shape;700;p28">
              <a:extLst>
                <a:ext uri="{FF2B5EF4-FFF2-40B4-BE49-F238E27FC236}">
                  <a16:creationId xmlns:a16="http://schemas.microsoft.com/office/drawing/2014/main" id="{B5580E70-470C-6245-B3BE-435BEC573034}"/>
                </a:ext>
              </a:extLst>
            </p:cNvPr>
            <p:cNvSpPr/>
            <p:nvPr/>
          </p:nvSpPr>
          <p:spPr>
            <a:xfrm>
              <a:off x="10874375" y="1601787"/>
              <a:ext cx="763587" cy="768350"/>
            </a:xfrm>
            <a:prstGeom prst="ellipse">
              <a:avLst/>
            </a:prstGeom>
            <a:solidFill>
              <a:srgbClr val="64DAA9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08;p28">
              <a:extLst>
                <a:ext uri="{FF2B5EF4-FFF2-40B4-BE49-F238E27FC236}">
                  <a16:creationId xmlns:a16="http://schemas.microsoft.com/office/drawing/2014/main" id="{A0EC4AA9-1334-A347-8FEC-1F5F40171F64}"/>
                </a:ext>
              </a:extLst>
            </p:cNvPr>
            <p:cNvSpPr/>
            <p:nvPr/>
          </p:nvSpPr>
          <p:spPr>
            <a:xfrm>
              <a:off x="10941050" y="1784350"/>
              <a:ext cx="635000" cy="323850"/>
            </a:xfrm>
            <a:custGeom>
              <a:avLst/>
              <a:gdLst/>
              <a:ahLst/>
              <a:cxnLst/>
              <a:rect l="l" t="t" r="r" b="b"/>
              <a:pathLst>
                <a:path w="163" h="83" extrusionOk="0">
                  <a:moveTo>
                    <a:pt x="83" y="83"/>
                  </a:moveTo>
                  <a:cubicBezTo>
                    <a:pt x="73" y="83"/>
                    <a:pt x="66" y="83"/>
                    <a:pt x="58" y="81"/>
                  </a:cubicBezTo>
                  <a:cubicBezTo>
                    <a:pt x="55" y="80"/>
                    <a:pt x="53" y="79"/>
                    <a:pt x="51" y="78"/>
                  </a:cubicBezTo>
                  <a:cubicBezTo>
                    <a:pt x="46" y="76"/>
                    <a:pt x="44" y="73"/>
                    <a:pt x="44" y="71"/>
                  </a:cubicBezTo>
                  <a:cubicBezTo>
                    <a:pt x="44" y="68"/>
                    <a:pt x="45" y="65"/>
                    <a:pt x="47" y="63"/>
                  </a:cubicBezTo>
                  <a:cubicBezTo>
                    <a:pt x="51" y="59"/>
                    <a:pt x="55" y="56"/>
                    <a:pt x="62" y="53"/>
                  </a:cubicBezTo>
                  <a:cubicBezTo>
                    <a:pt x="63" y="52"/>
                    <a:pt x="65" y="52"/>
                    <a:pt x="67" y="51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50"/>
                    <a:pt x="71" y="49"/>
                    <a:pt x="71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4" y="38"/>
                    <a:pt x="61" y="30"/>
                    <a:pt x="61" y="20"/>
                  </a:cubicBezTo>
                  <a:cubicBezTo>
                    <a:pt x="61" y="10"/>
                    <a:pt x="67" y="4"/>
                    <a:pt x="77" y="1"/>
                  </a:cubicBezTo>
                  <a:cubicBezTo>
                    <a:pt x="79" y="1"/>
                    <a:pt x="81" y="0"/>
                    <a:pt x="83" y="0"/>
                  </a:cubicBezTo>
                  <a:cubicBezTo>
                    <a:pt x="85" y="0"/>
                    <a:pt x="87" y="1"/>
                    <a:pt x="89" y="1"/>
                  </a:cubicBezTo>
                  <a:cubicBezTo>
                    <a:pt x="99" y="4"/>
                    <a:pt x="104" y="10"/>
                    <a:pt x="105" y="20"/>
                  </a:cubicBezTo>
                  <a:cubicBezTo>
                    <a:pt x="105" y="30"/>
                    <a:pt x="102" y="38"/>
                    <a:pt x="96" y="45"/>
                  </a:cubicBezTo>
                  <a:cubicBezTo>
                    <a:pt x="95" y="46"/>
                    <a:pt x="94" y="47"/>
                    <a:pt x="94" y="48"/>
                  </a:cubicBezTo>
                  <a:cubicBezTo>
                    <a:pt x="95" y="49"/>
                    <a:pt x="96" y="50"/>
                    <a:pt x="97" y="50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0" y="52"/>
                    <a:pt x="102" y="52"/>
                    <a:pt x="104" y="53"/>
                  </a:cubicBezTo>
                  <a:cubicBezTo>
                    <a:pt x="111" y="56"/>
                    <a:pt x="115" y="59"/>
                    <a:pt x="119" y="63"/>
                  </a:cubicBezTo>
                  <a:cubicBezTo>
                    <a:pt x="121" y="65"/>
                    <a:pt x="122" y="68"/>
                    <a:pt x="121" y="71"/>
                  </a:cubicBezTo>
                  <a:cubicBezTo>
                    <a:pt x="121" y="74"/>
                    <a:pt x="119" y="77"/>
                    <a:pt x="115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3" y="79"/>
                    <a:pt x="111" y="80"/>
                    <a:pt x="108" y="81"/>
                  </a:cubicBezTo>
                  <a:cubicBezTo>
                    <a:pt x="100" y="83"/>
                    <a:pt x="92" y="83"/>
                    <a:pt x="83" y="83"/>
                  </a:cubicBezTo>
                  <a:close/>
                  <a:moveTo>
                    <a:pt x="83" y="5"/>
                  </a:moveTo>
                  <a:cubicBezTo>
                    <a:pt x="81" y="5"/>
                    <a:pt x="80" y="5"/>
                    <a:pt x="78" y="6"/>
                  </a:cubicBezTo>
                  <a:cubicBezTo>
                    <a:pt x="70" y="8"/>
                    <a:pt x="66" y="12"/>
                    <a:pt x="65" y="20"/>
                  </a:cubicBezTo>
                  <a:cubicBezTo>
                    <a:pt x="65" y="29"/>
                    <a:pt x="68" y="36"/>
                    <a:pt x="73" y="41"/>
                  </a:cubicBezTo>
                  <a:cubicBezTo>
                    <a:pt x="75" y="43"/>
                    <a:pt x="76" y="46"/>
                    <a:pt x="76" y="48"/>
                  </a:cubicBezTo>
                  <a:cubicBezTo>
                    <a:pt x="75" y="51"/>
                    <a:pt x="73" y="53"/>
                    <a:pt x="70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56"/>
                    <a:pt x="65" y="56"/>
                    <a:pt x="63" y="57"/>
                  </a:cubicBezTo>
                  <a:cubicBezTo>
                    <a:pt x="58" y="60"/>
                    <a:pt x="53" y="63"/>
                    <a:pt x="50" y="66"/>
                  </a:cubicBezTo>
                  <a:cubicBezTo>
                    <a:pt x="49" y="67"/>
                    <a:pt x="48" y="69"/>
                    <a:pt x="48" y="70"/>
                  </a:cubicBezTo>
                  <a:cubicBezTo>
                    <a:pt x="49" y="72"/>
                    <a:pt x="50" y="73"/>
                    <a:pt x="52" y="74"/>
                  </a:cubicBezTo>
                  <a:cubicBezTo>
                    <a:pt x="54" y="75"/>
                    <a:pt x="56" y="76"/>
                    <a:pt x="59" y="76"/>
                  </a:cubicBezTo>
                  <a:cubicBezTo>
                    <a:pt x="66" y="78"/>
                    <a:pt x="74" y="78"/>
                    <a:pt x="83" y="79"/>
                  </a:cubicBezTo>
                  <a:cubicBezTo>
                    <a:pt x="92" y="78"/>
                    <a:pt x="100" y="78"/>
                    <a:pt x="107" y="76"/>
                  </a:cubicBezTo>
                  <a:cubicBezTo>
                    <a:pt x="109" y="76"/>
                    <a:pt x="111" y="75"/>
                    <a:pt x="113" y="74"/>
                  </a:cubicBezTo>
                  <a:cubicBezTo>
                    <a:pt x="115" y="73"/>
                    <a:pt x="116" y="72"/>
                    <a:pt x="117" y="70"/>
                  </a:cubicBezTo>
                  <a:cubicBezTo>
                    <a:pt x="117" y="68"/>
                    <a:pt x="116" y="67"/>
                    <a:pt x="116" y="66"/>
                  </a:cubicBezTo>
                  <a:cubicBezTo>
                    <a:pt x="112" y="63"/>
                    <a:pt x="108" y="60"/>
                    <a:pt x="102" y="57"/>
                  </a:cubicBezTo>
                  <a:cubicBezTo>
                    <a:pt x="101" y="56"/>
                    <a:pt x="99" y="56"/>
                    <a:pt x="97" y="55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3" y="53"/>
                    <a:pt x="91" y="51"/>
                    <a:pt x="90" y="48"/>
                  </a:cubicBezTo>
                  <a:cubicBezTo>
                    <a:pt x="90" y="46"/>
                    <a:pt x="90" y="43"/>
                    <a:pt x="92" y="41"/>
                  </a:cubicBezTo>
                  <a:cubicBezTo>
                    <a:pt x="98" y="36"/>
                    <a:pt x="101" y="29"/>
                    <a:pt x="100" y="20"/>
                  </a:cubicBezTo>
                  <a:cubicBezTo>
                    <a:pt x="100" y="12"/>
                    <a:pt x="96" y="8"/>
                    <a:pt x="88" y="6"/>
                  </a:cubicBezTo>
                  <a:cubicBezTo>
                    <a:pt x="86" y="5"/>
                    <a:pt x="84" y="5"/>
                    <a:pt x="83" y="5"/>
                  </a:cubicBezTo>
                  <a:close/>
                  <a:moveTo>
                    <a:pt x="114" y="76"/>
                  </a:moveTo>
                  <a:cubicBezTo>
                    <a:pt x="114" y="76"/>
                    <a:pt x="114" y="76"/>
                    <a:pt x="114" y="76"/>
                  </a:cubicBezTo>
                  <a:close/>
                  <a:moveTo>
                    <a:pt x="135" y="83"/>
                  </a:moveTo>
                  <a:cubicBezTo>
                    <a:pt x="134" y="83"/>
                    <a:pt x="134" y="83"/>
                    <a:pt x="134" y="83"/>
                  </a:cubicBezTo>
                  <a:cubicBezTo>
                    <a:pt x="129" y="83"/>
                    <a:pt x="128" y="83"/>
                    <a:pt x="123" y="82"/>
                  </a:cubicBezTo>
                  <a:cubicBezTo>
                    <a:pt x="122" y="82"/>
                    <a:pt x="121" y="81"/>
                    <a:pt x="121" y="80"/>
                  </a:cubicBezTo>
                  <a:cubicBezTo>
                    <a:pt x="121" y="79"/>
                    <a:pt x="122" y="78"/>
                    <a:pt x="124" y="78"/>
                  </a:cubicBezTo>
                  <a:cubicBezTo>
                    <a:pt x="128" y="78"/>
                    <a:pt x="129" y="78"/>
                    <a:pt x="134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41" y="78"/>
                    <a:pt x="147" y="78"/>
                    <a:pt x="152" y="77"/>
                  </a:cubicBezTo>
                  <a:cubicBezTo>
                    <a:pt x="153" y="77"/>
                    <a:pt x="155" y="76"/>
                    <a:pt x="156" y="76"/>
                  </a:cubicBezTo>
                  <a:cubicBezTo>
                    <a:pt x="157" y="75"/>
                    <a:pt x="158" y="74"/>
                    <a:pt x="158" y="73"/>
                  </a:cubicBezTo>
                  <a:cubicBezTo>
                    <a:pt x="158" y="72"/>
                    <a:pt x="158" y="71"/>
                    <a:pt x="157" y="71"/>
                  </a:cubicBezTo>
                  <a:cubicBezTo>
                    <a:pt x="155" y="69"/>
                    <a:pt x="152" y="67"/>
                    <a:pt x="148" y="65"/>
                  </a:cubicBezTo>
                  <a:cubicBezTo>
                    <a:pt x="147" y="64"/>
                    <a:pt x="146" y="64"/>
                    <a:pt x="145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1" y="62"/>
                    <a:pt x="140" y="60"/>
                    <a:pt x="139" y="58"/>
                  </a:cubicBezTo>
                  <a:cubicBezTo>
                    <a:pt x="139" y="56"/>
                    <a:pt x="140" y="54"/>
                    <a:pt x="141" y="53"/>
                  </a:cubicBezTo>
                  <a:cubicBezTo>
                    <a:pt x="145" y="49"/>
                    <a:pt x="147" y="44"/>
                    <a:pt x="147" y="38"/>
                  </a:cubicBezTo>
                  <a:cubicBezTo>
                    <a:pt x="146" y="33"/>
                    <a:pt x="144" y="30"/>
                    <a:pt x="138" y="29"/>
                  </a:cubicBezTo>
                  <a:cubicBezTo>
                    <a:pt x="137" y="29"/>
                    <a:pt x="136" y="29"/>
                    <a:pt x="135" y="29"/>
                  </a:cubicBezTo>
                  <a:cubicBezTo>
                    <a:pt x="134" y="29"/>
                    <a:pt x="133" y="29"/>
                    <a:pt x="132" y="29"/>
                  </a:cubicBezTo>
                  <a:cubicBezTo>
                    <a:pt x="126" y="30"/>
                    <a:pt x="124" y="33"/>
                    <a:pt x="124" y="38"/>
                  </a:cubicBezTo>
                  <a:cubicBezTo>
                    <a:pt x="123" y="44"/>
                    <a:pt x="125" y="49"/>
                    <a:pt x="129" y="53"/>
                  </a:cubicBezTo>
                  <a:cubicBezTo>
                    <a:pt x="131" y="55"/>
                    <a:pt x="132" y="57"/>
                    <a:pt x="131" y="59"/>
                  </a:cubicBezTo>
                  <a:cubicBezTo>
                    <a:pt x="131" y="60"/>
                    <a:pt x="129" y="62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6" y="63"/>
                    <a:pt x="125" y="63"/>
                    <a:pt x="124" y="62"/>
                  </a:cubicBezTo>
                  <a:cubicBezTo>
                    <a:pt x="124" y="60"/>
                    <a:pt x="124" y="59"/>
                    <a:pt x="125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27" y="58"/>
                    <a:pt x="127" y="58"/>
                  </a:cubicBezTo>
                  <a:cubicBezTo>
                    <a:pt x="127" y="57"/>
                    <a:pt x="127" y="57"/>
                    <a:pt x="126" y="56"/>
                  </a:cubicBezTo>
                  <a:cubicBezTo>
                    <a:pt x="121" y="51"/>
                    <a:pt x="119" y="45"/>
                    <a:pt x="119" y="38"/>
                  </a:cubicBezTo>
                  <a:cubicBezTo>
                    <a:pt x="119" y="33"/>
                    <a:pt x="122" y="27"/>
                    <a:pt x="131" y="25"/>
                  </a:cubicBezTo>
                  <a:cubicBezTo>
                    <a:pt x="132" y="24"/>
                    <a:pt x="134" y="24"/>
                    <a:pt x="135" y="24"/>
                  </a:cubicBezTo>
                  <a:cubicBezTo>
                    <a:pt x="137" y="24"/>
                    <a:pt x="138" y="24"/>
                    <a:pt x="139" y="25"/>
                  </a:cubicBezTo>
                  <a:cubicBezTo>
                    <a:pt x="149" y="27"/>
                    <a:pt x="151" y="33"/>
                    <a:pt x="151" y="38"/>
                  </a:cubicBezTo>
                  <a:cubicBezTo>
                    <a:pt x="151" y="45"/>
                    <a:pt x="149" y="51"/>
                    <a:pt x="144" y="56"/>
                  </a:cubicBezTo>
                  <a:cubicBezTo>
                    <a:pt x="144" y="56"/>
                    <a:pt x="144" y="57"/>
                    <a:pt x="144" y="58"/>
                  </a:cubicBezTo>
                  <a:cubicBezTo>
                    <a:pt x="144" y="58"/>
                    <a:pt x="144" y="59"/>
                    <a:pt x="145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8" y="60"/>
                    <a:pt x="149" y="60"/>
                    <a:pt x="150" y="61"/>
                  </a:cubicBezTo>
                  <a:cubicBezTo>
                    <a:pt x="155" y="63"/>
                    <a:pt x="158" y="65"/>
                    <a:pt x="161" y="68"/>
                  </a:cubicBezTo>
                  <a:cubicBezTo>
                    <a:pt x="162" y="69"/>
                    <a:pt x="163" y="72"/>
                    <a:pt x="162" y="74"/>
                  </a:cubicBezTo>
                  <a:cubicBezTo>
                    <a:pt x="162" y="76"/>
                    <a:pt x="160" y="78"/>
                    <a:pt x="158" y="80"/>
                  </a:cubicBezTo>
                  <a:cubicBezTo>
                    <a:pt x="156" y="80"/>
                    <a:pt x="155" y="81"/>
                    <a:pt x="153" y="81"/>
                  </a:cubicBezTo>
                  <a:cubicBezTo>
                    <a:pt x="147" y="83"/>
                    <a:pt x="142" y="83"/>
                    <a:pt x="135" y="83"/>
                  </a:cubicBezTo>
                  <a:close/>
                  <a:moveTo>
                    <a:pt x="30" y="83"/>
                  </a:moveTo>
                  <a:cubicBezTo>
                    <a:pt x="23" y="83"/>
                    <a:pt x="17" y="83"/>
                    <a:pt x="11" y="81"/>
                  </a:cubicBezTo>
                  <a:cubicBezTo>
                    <a:pt x="9" y="81"/>
                    <a:pt x="7" y="80"/>
                    <a:pt x="5" y="79"/>
                  </a:cubicBezTo>
                  <a:cubicBezTo>
                    <a:pt x="2" y="78"/>
                    <a:pt x="0" y="76"/>
                    <a:pt x="0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5" y="64"/>
                    <a:pt x="9" y="61"/>
                    <a:pt x="14" y="59"/>
                  </a:cubicBezTo>
                  <a:cubicBezTo>
                    <a:pt x="15" y="58"/>
                    <a:pt x="17" y="58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21" y="54"/>
                    <a:pt x="21" y="54"/>
                    <a:pt x="20" y="53"/>
                  </a:cubicBezTo>
                  <a:cubicBezTo>
                    <a:pt x="15" y="48"/>
                    <a:pt x="13" y="41"/>
                    <a:pt x="13" y="34"/>
                  </a:cubicBezTo>
                  <a:cubicBezTo>
                    <a:pt x="13" y="28"/>
                    <a:pt x="15" y="22"/>
                    <a:pt x="26" y="19"/>
                  </a:cubicBezTo>
                  <a:cubicBezTo>
                    <a:pt x="27" y="19"/>
                    <a:pt x="29" y="18"/>
                    <a:pt x="30" y="18"/>
                  </a:cubicBezTo>
                  <a:cubicBezTo>
                    <a:pt x="32" y="18"/>
                    <a:pt x="33" y="19"/>
                    <a:pt x="35" y="19"/>
                  </a:cubicBezTo>
                  <a:cubicBezTo>
                    <a:pt x="45" y="22"/>
                    <a:pt x="48" y="28"/>
                    <a:pt x="48" y="34"/>
                  </a:cubicBezTo>
                  <a:cubicBezTo>
                    <a:pt x="48" y="42"/>
                    <a:pt x="46" y="48"/>
                    <a:pt x="40" y="53"/>
                  </a:cubicBezTo>
                  <a:cubicBezTo>
                    <a:pt x="40" y="54"/>
                    <a:pt x="40" y="54"/>
                    <a:pt x="40" y="55"/>
                  </a:cubicBezTo>
                  <a:cubicBezTo>
                    <a:pt x="40" y="56"/>
                    <a:pt x="41" y="56"/>
                    <a:pt x="41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8"/>
                    <a:pt x="44" y="59"/>
                    <a:pt x="44" y="60"/>
                  </a:cubicBezTo>
                  <a:cubicBezTo>
                    <a:pt x="43" y="61"/>
                    <a:pt x="42" y="62"/>
                    <a:pt x="41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7" y="60"/>
                    <a:pt x="36" y="58"/>
                    <a:pt x="35" y="56"/>
                  </a:cubicBezTo>
                  <a:cubicBezTo>
                    <a:pt x="35" y="54"/>
                    <a:pt x="36" y="52"/>
                    <a:pt x="37" y="50"/>
                  </a:cubicBezTo>
                  <a:cubicBezTo>
                    <a:pt x="42" y="46"/>
                    <a:pt x="44" y="41"/>
                    <a:pt x="43" y="34"/>
                  </a:cubicBezTo>
                  <a:cubicBezTo>
                    <a:pt x="43" y="28"/>
                    <a:pt x="40" y="25"/>
                    <a:pt x="34" y="23"/>
                  </a:cubicBezTo>
                  <a:cubicBezTo>
                    <a:pt x="33" y="23"/>
                    <a:pt x="32" y="23"/>
                    <a:pt x="30" y="23"/>
                  </a:cubicBezTo>
                  <a:cubicBezTo>
                    <a:pt x="29" y="23"/>
                    <a:pt x="28" y="23"/>
                    <a:pt x="27" y="23"/>
                  </a:cubicBezTo>
                  <a:cubicBezTo>
                    <a:pt x="21" y="25"/>
                    <a:pt x="18" y="28"/>
                    <a:pt x="17" y="34"/>
                  </a:cubicBezTo>
                  <a:cubicBezTo>
                    <a:pt x="17" y="40"/>
                    <a:pt x="19" y="46"/>
                    <a:pt x="23" y="50"/>
                  </a:cubicBezTo>
                  <a:cubicBezTo>
                    <a:pt x="25" y="52"/>
                    <a:pt x="26" y="54"/>
                    <a:pt x="25" y="56"/>
                  </a:cubicBezTo>
                  <a:cubicBezTo>
                    <a:pt x="25" y="58"/>
                    <a:pt x="23" y="60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2"/>
                    <a:pt x="17" y="62"/>
                    <a:pt x="16" y="63"/>
                  </a:cubicBezTo>
                  <a:cubicBezTo>
                    <a:pt x="11" y="65"/>
                    <a:pt x="8" y="67"/>
                    <a:pt x="6" y="70"/>
                  </a:cubicBezTo>
                  <a:cubicBezTo>
                    <a:pt x="5" y="71"/>
                    <a:pt x="4" y="72"/>
                    <a:pt x="4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9" y="76"/>
                    <a:pt x="10" y="76"/>
                    <a:pt x="12" y="77"/>
                  </a:cubicBezTo>
                  <a:cubicBezTo>
                    <a:pt x="18" y="78"/>
                    <a:pt x="23" y="78"/>
                    <a:pt x="30" y="79"/>
                  </a:cubicBezTo>
                  <a:cubicBezTo>
                    <a:pt x="35" y="78"/>
                    <a:pt x="38" y="78"/>
                    <a:pt x="41" y="78"/>
                  </a:cubicBezTo>
                  <a:cubicBezTo>
                    <a:pt x="43" y="78"/>
                    <a:pt x="44" y="79"/>
                    <a:pt x="44" y="80"/>
                  </a:cubicBezTo>
                  <a:cubicBezTo>
                    <a:pt x="44" y="81"/>
                    <a:pt x="43" y="82"/>
                    <a:pt x="42" y="82"/>
                  </a:cubicBezTo>
                  <a:cubicBezTo>
                    <a:pt x="38" y="83"/>
                    <a:pt x="35" y="83"/>
                    <a:pt x="3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3C8CD3-D736-A14E-A935-3E7433B3BABA}"/>
              </a:ext>
            </a:extLst>
          </p:cNvPr>
          <p:cNvGrpSpPr/>
          <p:nvPr/>
        </p:nvGrpSpPr>
        <p:grpSpPr>
          <a:xfrm>
            <a:off x="8435731" y="2141788"/>
            <a:ext cx="649334" cy="650684"/>
            <a:chOff x="10874375" y="2889250"/>
            <a:chExt cx="763587" cy="765175"/>
          </a:xfrm>
        </p:grpSpPr>
        <p:sp>
          <p:nvSpPr>
            <p:cNvPr id="36" name="Google Shape;701;p28">
              <a:extLst>
                <a:ext uri="{FF2B5EF4-FFF2-40B4-BE49-F238E27FC236}">
                  <a16:creationId xmlns:a16="http://schemas.microsoft.com/office/drawing/2014/main" id="{CEDEE6C4-18D0-E140-88C0-1B9B119F9ADB}"/>
                </a:ext>
              </a:extLst>
            </p:cNvPr>
            <p:cNvSpPr/>
            <p:nvPr/>
          </p:nvSpPr>
          <p:spPr>
            <a:xfrm>
              <a:off x="10874375" y="2889250"/>
              <a:ext cx="763587" cy="765175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11;p28">
              <a:extLst>
                <a:ext uri="{FF2B5EF4-FFF2-40B4-BE49-F238E27FC236}">
                  <a16:creationId xmlns:a16="http://schemas.microsoft.com/office/drawing/2014/main" id="{8E5F34F2-DBF1-4748-A49F-2808DAC253A1}"/>
                </a:ext>
              </a:extLst>
            </p:cNvPr>
            <p:cNvSpPr/>
            <p:nvPr/>
          </p:nvSpPr>
          <p:spPr>
            <a:xfrm>
              <a:off x="11002962" y="3111500"/>
              <a:ext cx="511175" cy="320675"/>
            </a:xfrm>
            <a:custGeom>
              <a:avLst/>
              <a:gdLst/>
              <a:ahLst/>
              <a:cxnLst/>
              <a:rect l="l" t="t" r="r" b="b"/>
              <a:pathLst>
                <a:path w="131" h="82" extrusionOk="0">
                  <a:moveTo>
                    <a:pt x="114" y="82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7" y="82"/>
                    <a:pt x="0" y="75"/>
                    <a:pt x="0" y="6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3" y="0"/>
                    <a:pt x="131" y="7"/>
                    <a:pt x="131" y="1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75"/>
                    <a:pt x="123" y="82"/>
                    <a:pt x="114" y="82"/>
                  </a:cubicBezTo>
                  <a:close/>
                  <a:moveTo>
                    <a:pt x="16" y="5"/>
                  </a:moveTo>
                  <a:cubicBezTo>
                    <a:pt x="10" y="5"/>
                    <a:pt x="5" y="10"/>
                    <a:pt x="5" y="1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72"/>
                    <a:pt x="10" y="77"/>
                    <a:pt x="16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20" y="77"/>
                    <a:pt x="125" y="72"/>
                    <a:pt x="125" y="6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0"/>
                    <a:pt x="120" y="5"/>
                    <a:pt x="114" y="5"/>
                  </a:cubicBezTo>
                  <a:lnTo>
                    <a:pt x="16" y="5"/>
                  </a:lnTo>
                  <a:close/>
                  <a:moveTo>
                    <a:pt x="112" y="69"/>
                  </a:moveTo>
                  <a:cubicBezTo>
                    <a:pt x="111" y="69"/>
                    <a:pt x="111" y="69"/>
                    <a:pt x="110" y="69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6" y="57"/>
                    <a:pt x="64" y="57"/>
                    <a:pt x="64" y="5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17" y="69"/>
                    <a:pt x="16" y="68"/>
                  </a:cubicBezTo>
                  <a:cubicBezTo>
                    <a:pt x="15" y="67"/>
                    <a:pt x="15" y="66"/>
                    <a:pt x="16" y="6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7"/>
                    <a:pt x="16" y="16"/>
                  </a:cubicBezTo>
                  <a:cubicBezTo>
                    <a:pt x="17" y="15"/>
                    <a:pt x="18" y="15"/>
                    <a:pt x="20" y="15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5"/>
                    <a:pt x="113" y="15"/>
                    <a:pt x="114" y="16"/>
                  </a:cubicBezTo>
                  <a:cubicBezTo>
                    <a:pt x="115" y="17"/>
                    <a:pt x="115" y="19"/>
                    <a:pt x="114" y="1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5" y="66"/>
                    <a:pt x="115" y="67"/>
                    <a:pt x="114" y="68"/>
                  </a:cubicBezTo>
                  <a:cubicBezTo>
                    <a:pt x="113" y="69"/>
                    <a:pt x="113" y="69"/>
                    <a:pt x="11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7E0030-5C1C-A649-BA25-DF29AEA46EC1}"/>
              </a:ext>
            </a:extLst>
          </p:cNvPr>
          <p:cNvGrpSpPr/>
          <p:nvPr/>
        </p:nvGrpSpPr>
        <p:grpSpPr>
          <a:xfrm>
            <a:off x="7597642" y="2139719"/>
            <a:ext cx="649334" cy="653384"/>
            <a:chOff x="10874375" y="4173537"/>
            <a:chExt cx="763587" cy="768350"/>
          </a:xfrm>
        </p:grpSpPr>
        <p:sp>
          <p:nvSpPr>
            <p:cNvPr id="39" name="Google Shape;702;p28">
              <a:extLst>
                <a:ext uri="{FF2B5EF4-FFF2-40B4-BE49-F238E27FC236}">
                  <a16:creationId xmlns:a16="http://schemas.microsoft.com/office/drawing/2014/main" id="{F3BD1D52-A2AE-E941-A25F-651D7E3A31E6}"/>
                </a:ext>
              </a:extLst>
            </p:cNvPr>
            <p:cNvSpPr/>
            <p:nvPr/>
          </p:nvSpPr>
          <p:spPr>
            <a:xfrm>
              <a:off x="10874375" y="4173537"/>
              <a:ext cx="763587" cy="768350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712;p28">
              <a:extLst>
                <a:ext uri="{FF2B5EF4-FFF2-40B4-BE49-F238E27FC236}">
                  <a16:creationId xmlns:a16="http://schemas.microsoft.com/office/drawing/2014/main" id="{CAB12248-3108-F849-B9A2-C5561BBFBD7B}"/>
                </a:ext>
              </a:extLst>
            </p:cNvPr>
            <p:cNvSpPr/>
            <p:nvPr/>
          </p:nvSpPr>
          <p:spPr>
            <a:xfrm>
              <a:off x="11053762" y="4340225"/>
              <a:ext cx="444500" cy="422275"/>
            </a:xfrm>
            <a:custGeom>
              <a:avLst/>
              <a:gdLst/>
              <a:ahLst/>
              <a:cxnLst/>
              <a:rect l="l" t="t" r="r" b="b"/>
              <a:pathLst>
                <a:path w="114" h="108" extrusionOk="0">
                  <a:moveTo>
                    <a:pt x="14" y="35"/>
                  </a:moveTo>
                  <a:cubicBezTo>
                    <a:pt x="8" y="46"/>
                    <a:pt x="6" y="58"/>
                    <a:pt x="10" y="69"/>
                  </a:cubicBezTo>
                  <a:cubicBezTo>
                    <a:pt x="10" y="71"/>
                    <a:pt x="9" y="72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0" y="58"/>
                    <a:pt x="2" y="44"/>
                    <a:pt x="9" y="32"/>
                  </a:cubicBezTo>
                  <a:cubicBezTo>
                    <a:pt x="14" y="22"/>
                    <a:pt x="23" y="15"/>
                    <a:pt x="3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6" y="3"/>
                    <a:pt x="27" y="2"/>
                  </a:cubicBezTo>
                  <a:cubicBezTo>
                    <a:pt x="28" y="1"/>
                    <a:pt x="30" y="0"/>
                    <a:pt x="32" y="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5"/>
                    <a:pt x="40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6" y="26"/>
                    <a:pt x="36" y="25"/>
                  </a:cubicBezTo>
                  <a:cubicBezTo>
                    <a:pt x="36" y="25"/>
                    <a:pt x="35" y="24"/>
                    <a:pt x="35" y="2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7" y="20"/>
                    <a:pt x="19" y="26"/>
                    <a:pt x="14" y="35"/>
                  </a:cubicBezTo>
                  <a:close/>
                  <a:moveTo>
                    <a:pt x="113" y="65"/>
                  </a:moveTo>
                  <a:cubicBezTo>
                    <a:pt x="113" y="66"/>
                    <a:pt x="112" y="67"/>
                    <a:pt x="112" y="67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99" y="72"/>
                    <a:pt x="99" y="72"/>
                  </a:cubicBezTo>
                  <a:cubicBezTo>
                    <a:pt x="98" y="72"/>
                    <a:pt x="98" y="72"/>
                    <a:pt x="97" y="72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3"/>
                    <a:pt x="86" y="61"/>
                    <a:pt x="87" y="60"/>
                  </a:cubicBezTo>
                  <a:cubicBezTo>
                    <a:pt x="87" y="59"/>
                    <a:pt x="88" y="59"/>
                    <a:pt x="89" y="59"/>
                  </a:cubicBezTo>
                  <a:cubicBezTo>
                    <a:pt x="90" y="59"/>
                    <a:pt x="90" y="59"/>
                    <a:pt x="91" y="60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8" y="54"/>
                    <a:pt x="96" y="44"/>
                    <a:pt x="91" y="35"/>
                  </a:cubicBezTo>
                  <a:cubicBezTo>
                    <a:pt x="85" y="24"/>
                    <a:pt x="76" y="17"/>
                    <a:pt x="64" y="14"/>
                  </a:cubicBezTo>
                  <a:cubicBezTo>
                    <a:pt x="63" y="14"/>
                    <a:pt x="63" y="13"/>
                    <a:pt x="62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2" y="9"/>
                    <a:pt x="64" y="8"/>
                    <a:pt x="65" y="8"/>
                  </a:cubicBezTo>
                  <a:cubicBezTo>
                    <a:pt x="79" y="12"/>
                    <a:pt x="90" y="20"/>
                    <a:pt x="96" y="32"/>
                  </a:cubicBezTo>
                  <a:cubicBezTo>
                    <a:pt x="102" y="42"/>
                    <a:pt x="104" y="53"/>
                    <a:pt x="103" y="64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0" y="61"/>
                    <a:pt x="111" y="61"/>
                    <a:pt x="112" y="62"/>
                  </a:cubicBezTo>
                  <a:cubicBezTo>
                    <a:pt x="112" y="62"/>
                    <a:pt x="113" y="62"/>
                    <a:pt x="113" y="63"/>
                  </a:cubicBezTo>
                  <a:cubicBezTo>
                    <a:pt x="114" y="64"/>
                    <a:pt x="114" y="65"/>
                    <a:pt x="113" y="65"/>
                  </a:cubicBezTo>
                  <a:close/>
                  <a:moveTo>
                    <a:pt x="88" y="63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lose/>
                  <a:moveTo>
                    <a:pt x="85" y="89"/>
                  </a:moveTo>
                  <a:cubicBezTo>
                    <a:pt x="85" y="89"/>
                    <a:pt x="85" y="89"/>
                    <a:pt x="85" y="89"/>
                  </a:cubicBezTo>
                  <a:cubicBezTo>
                    <a:pt x="76" y="97"/>
                    <a:pt x="65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3" y="102"/>
                    <a:pt x="33" y="99"/>
                    <a:pt x="2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89"/>
                    <a:pt x="34" y="87"/>
                    <a:pt x="33" y="86"/>
                  </a:cubicBezTo>
                  <a:cubicBezTo>
                    <a:pt x="33" y="84"/>
                    <a:pt x="31" y="83"/>
                    <a:pt x="29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7" y="89"/>
                    <a:pt x="17" y="90"/>
                  </a:cubicBezTo>
                  <a:cubicBezTo>
                    <a:pt x="17" y="90"/>
                    <a:pt x="16" y="90"/>
                    <a:pt x="16" y="90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5"/>
                    <a:pt x="16" y="107"/>
                    <a:pt x="17" y="107"/>
                  </a:cubicBezTo>
                  <a:cubicBezTo>
                    <a:pt x="19" y="107"/>
                    <a:pt x="21" y="106"/>
                    <a:pt x="21" y="104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30" y="104"/>
                    <a:pt x="41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67" y="108"/>
                    <a:pt x="79" y="103"/>
                    <a:pt x="89" y="93"/>
                  </a:cubicBezTo>
                  <a:cubicBezTo>
                    <a:pt x="90" y="92"/>
                    <a:pt x="90" y="90"/>
                    <a:pt x="89" y="89"/>
                  </a:cubicBezTo>
                  <a:cubicBezTo>
                    <a:pt x="88" y="88"/>
                    <a:pt x="86" y="88"/>
                    <a:pt x="85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675F3E-7791-E64B-96AB-08BA660A9EE5}"/>
              </a:ext>
            </a:extLst>
          </p:cNvPr>
          <p:cNvGrpSpPr/>
          <p:nvPr/>
        </p:nvGrpSpPr>
        <p:grpSpPr>
          <a:xfrm>
            <a:off x="5955830" y="2163148"/>
            <a:ext cx="646751" cy="650785"/>
            <a:chOff x="10874375" y="5456237"/>
            <a:chExt cx="763587" cy="768350"/>
          </a:xfrm>
        </p:grpSpPr>
        <p:sp>
          <p:nvSpPr>
            <p:cNvPr id="42" name="Google Shape;703;p28">
              <a:extLst>
                <a:ext uri="{FF2B5EF4-FFF2-40B4-BE49-F238E27FC236}">
                  <a16:creationId xmlns:a16="http://schemas.microsoft.com/office/drawing/2014/main" id="{EEBE4497-0704-E346-9BA5-DF84E01E253C}"/>
                </a:ext>
              </a:extLst>
            </p:cNvPr>
            <p:cNvSpPr/>
            <p:nvPr/>
          </p:nvSpPr>
          <p:spPr>
            <a:xfrm>
              <a:off x="10874375" y="5456237"/>
              <a:ext cx="763587" cy="76835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14;p28">
              <a:extLst>
                <a:ext uri="{FF2B5EF4-FFF2-40B4-BE49-F238E27FC236}">
                  <a16:creationId xmlns:a16="http://schemas.microsoft.com/office/drawing/2014/main" id="{CEAE6299-6151-7146-B2CE-907CCE4D1D83}"/>
                </a:ext>
              </a:extLst>
            </p:cNvPr>
            <p:cNvSpPr/>
            <p:nvPr/>
          </p:nvSpPr>
          <p:spPr>
            <a:xfrm>
              <a:off x="11029950" y="5627687"/>
              <a:ext cx="463550" cy="417512"/>
            </a:xfrm>
            <a:custGeom>
              <a:avLst/>
              <a:gdLst/>
              <a:ahLst/>
              <a:cxnLst/>
              <a:rect l="l" t="t" r="r" b="b"/>
              <a:pathLst>
                <a:path w="119" h="107" extrusionOk="0">
                  <a:moveTo>
                    <a:pt x="26" y="48"/>
                  </a:moveTo>
                  <a:cubicBezTo>
                    <a:pt x="22" y="48"/>
                    <a:pt x="19" y="51"/>
                    <a:pt x="19" y="55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6"/>
                    <a:pt x="22" y="89"/>
                    <a:pt x="26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6" y="89"/>
                    <a:pt x="39" y="86"/>
                    <a:pt x="39" y="82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1"/>
                    <a:pt x="36" y="48"/>
                    <a:pt x="33" y="48"/>
                  </a:cubicBezTo>
                  <a:lnTo>
                    <a:pt x="26" y="48"/>
                  </a:lnTo>
                  <a:close/>
                  <a:moveTo>
                    <a:pt x="34" y="55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4" y="83"/>
                    <a:pt x="33" y="84"/>
                    <a:pt x="33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5" y="84"/>
                    <a:pt x="25" y="83"/>
                    <a:pt x="25" y="8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5" y="53"/>
                    <a:pt x="26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4" y="54"/>
                    <a:pt x="34" y="55"/>
                  </a:cubicBezTo>
                  <a:close/>
                  <a:moveTo>
                    <a:pt x="50" y="38"/>
                  </a:moveTo>
                  <a:cubicBezTo>
                    <a:pt x="47" y="38"/>
                    <a:pt x="44" y="41"/>
                    <a:pt x="44" y="45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6"/>
                    <a:pt x="47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0" y="89"/>
                    <a:pt x="63" y="86"/>
                    <a:pt x="63" y="8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1"/>
                    <a:pt x="60" y="38"/>
                    <a:pt x="57" y="38"/>
                  </a:cubicBezTo>
                  <a:lnTo>
                    <a:pt x="50" y="38"/>
                  </a:lnTo>
                  <a:close/>
                  <a:moveTo>
                    <a:pt x="58" y="45"/>
                  </a:moveTo>
                  <a:cubicBezTo>
                    <a:pt x="58" y="82"/>
                    <a:pt x="58" y="82"/>
                    <a:pt x="58" y="82"/>
                  </a:cubicBezTo>
                  <a:cubicBezTo>
                    <a:pt x="58" y="83"/>
                    <a:pt x="58" y="84"/>
                    <a:pt x="57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9" y="84"/>
                    <a:pt x="49" y="83"/>
                    <a:pt x="49" y="82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4"/>
                    <a:pt x="49" y="44"/>
                    <a:pt x="5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4"/>
                    <a:pt x="58" y="44"/>
                    <a:pt x="58" y="45"/>
                  </a:cubicBezTo>
                  <a:close/>
                  <a:moveTo>
                    <a:pt x="74" y="30"/>
                  </a:moveTo>
                  <a:cubicBezTo>
                    <a:pt x="71" y="30"/>
                    <a:pt x="68" y="33"/>
                    <a:pt x="68" y="37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6"/>
                    <a:pt x="71" y="89"/>
                    <a:pt x="74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8" y="86"/>
                    <a:pt x="88" y="82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3"/>
                    <a:pt x="85" y="30"/>
                    <a:pt x="81" y="30"/>
                  </a:cubicBezTo>
                  <a:lnTo>
                    <a:pt x="74" y="30"/>
                  </a:lnTo>
                  <a:close/>
                  <a:moveTo>
                    <a:pt x="83" y="37"/>
                  </a:moveTo>
                  <a:cubicBezTo>
                    <a:pt x="83" y="82"/>
                    <a:pt x="83" y="82"/>
                    <a:pt x="83" y="82"/>
                  </a:cubicBezTo>
                  <a:cubicBezTo>
                    <a:pt x="83" y="83"/>
                    <a:pt x="82" y="84"/>
                    <a:pt x="81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3" y="82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6"/>
                    <a:pt x="74" y="35"/>
                    <a:pt x="74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2" y="35"/>
                    <a:pt x="83" y="36"/>
                    <a:pt x="83" y="37"/>
                  </a:cubicBezTo>
                  <a:close/>
                  <a:moveTo>
                    <a:pt x="92" y="28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92" y="86"/>
                    <a:pt x="95" y="89"/>
                    <a:pt x="99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9" y="89"/>
                    <a:pt x="112" y="86"/>
                    <a:pt x="112" y="82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4"/>
                    <a:pt x="109" y="22"/>
                    <a:pt x="105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5" y="22"/>
                    <a:pt x="92" y="24"/>
                    <a:pt x="92" y="28"/>
                  </a:cubicBezTo>
                  <a:close/>
                  <a:moveTo>
                    <a:pt x="107" y="28"/>
                  </a:moveTo>
                  <a:cubicBezTo>
                    <a:pt x="107" y="82"/>
                    <a:pt x="107" y="82"/>
                    <a:pt x="107" y="82"/>
                  </a:cubicBezTo>
                  <a:cubicBezTo>
                    <a:pt x="107" y="83"/>
                    <a:pt x="106" y="84"/>
                    <a:pt x="105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8" y="84"/>
                    <a:pt x="97" y="83"/>
                    <a:pt x="97" y="82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7"/>
                    <a:pt x="98" y="27"/>
                    <a:pt x="99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6" y="27"/>
                    <a:pt x="107" y="27"/>
                    <a:pt x="107" y="28"/>
                  </a:cubicBezTo>
                  <a:close/>
                  <a:moveTo>
                    <a:pt x="62" y="21"/>
                  </a:moveTo>
                  <a:cubicBezTo>
                    <a:pt x="78" y="15"/>
                    <a:pt x="93" y="5"/>
                    <a:pt x="93" y="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3" y="11"/>
                    <a:pt x="79" y="20"/>
                    <a:pt x="64" y="26"/>
                  </a:cubicBezTo>
                  <a:cubicBezTo>
                    <a:pt x="46" y="32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1" y="37"/>
                    <a:pt x="20" y="36"/>
                    <a:pt x="20" y="35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2" y="32"/>
                    <a:pt x="44" y="27"/>
                    <a:pt x="62" y="21"/>
                  </a:cubicBezTo>
                  <a:close/>
                  <a:moveTo>
                    <a:pt x="119" y="98"/>
                  </a:moveTo>
                  <a:cubicBezTo>
                    <a:pt x="115" y="102"/>
                    <a:pt x="115" y="102"/>
                    <a:pt x="115" y="102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9" y="100"/>
                    <a:pt x="8" y="99"/>
                    <a:pt x="8" y="9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5" y="93"/>
                    <a:pt x="115" y="93"/>
                    <a:pt x="115" y="93"/>
                  </a:cubicBezTo>
                  <a:lnTo>
                    <a:pt x="11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8AA669-59B1-AB4A-B4AC-5EB046060043}"/>
              </a:ext>
            </a:extLst>
          </p:cNvPr>
          <p:cNvGrpSpPr/>
          <p:nvPr/>
        </p:nvGrpSpPr>
        <p:grpSpPr>
          <a:xfrm>
            <a:off x="1599806" y="3231961"/>
            <a:ext cx="889186" cy="966434"/>
            <a:chOff x="3986212" y="1593850"/>
            <a:chExt cx="4257675" cy="4627562"/>
          </a:xfrm>
        </p:grpSpPr>
        <p:sp>
          <p:nvSpPr>
            <p:cNvPr id="45" name="Google Shape;716;p28">
              <a:extLst>
                <a:ext uri="{FF2B5EF4-FFF2-40B4-BE49-F238E27FC236}">
                  <a16:creationId xmlns:a16="http://schemas.microsoft.com/office/drawing/2014/main" id="{2EFB99E6-5C46-D448-8CDB-9F0381B101AD}"/>
                </a:ext>
              </a:extLst>
            </p:cNvPr>
            <p:cNvSpPr/>
            <p:nvPr/>
          </p:nvSpPr>
          <p:spPr>
            <a:xfrm>
              <a:off x="4384675" y="5207000"/>
              <a:ext cx="592137" cy="565150"/>
            </a:xfrm>
            <a:custGeom>
              <a:avLst/>
              <a:gdLst/>
              <a:ahLst/>
              <a:cxnLst/>
              <a:rect l="l" t="t" r="r" b="b"/>
              <a:pathLst>
                <a:path w="152" h="145" extrusionOk="0">
                  <a:moveTo>
                    <a:pt x="109" y="143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0" y="45"/>
                    <a:pt x="2" y="4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0"/>
                    <a:pt x="42" y="0"/>
                    <a:pt x="44" y="2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97"/>
                    <a:pt x="152" y="100"/>
                    <a:pt x="151" y="101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3" y="144"/>
                    <a:pt x="110" y="145"/>
                    <a:pt x="109" y="143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17;p28">
              <a:extLst>
                <a:ext uri="{FF2B5EF4-FFF2-40B4-BE49-F238E27FC236}">
                  <a16:creationId xmlns:a16="http://schemas.microsoft.com/office/drawing/2014/main" id="{E4FE2B75-E4FD-AF4F-90F5-D81DEB9F3EE5}"/>
                </a:ext>
              </a:extLst>
            </p:cNvPr>
            <p:cNvSpPr/>
            <p:nvPr/>
          </p:nvSpPr>
          <p:spPr>
            <a:xfrm>
              <a:off x="3986212" y="5541962"/>
              <a:ext cx="650875" cy="679450"/>
            </a:xfrm>
            <a:custGeom>
              <a:avLst/>
              <a:gdLst/>
              <a:ahLst/>
              <a:cxnLst/>
              <a:rect l="l" t="t" r="r" b="b"/>
              <a:pathLst>
                <a:path w="410" h="428" extrusionOk="0">
                  <a:moveTo>
                    <a:pt x="59" y="428"/>
                  </a:moveTo>
                  <a:lnTo>
                    <a:pt x="0" y="428"/>
                  </a:lnTo>
                  <a:lnTo>
                    <a:pt x="378" y="0"/>
                  </a:lnTo>
                  <a:lnTo>
                    <a:pt x="410" y="30"/>
                  </a:lnTo>
                  <a:lnTo>
                    <a:pt x="59" y="428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18;p28">
              <a:extLst>
                <a:ext uri="{FF2B5EF4-FFF2-40B4-BE49-F238E27FC236}">
                  <a16:creationId xmlns:a16="http://schemas.microsoft.com/office/drawing/2014/main" id="{81A63ACB-F173-2841-81B2-0E2CDF14D09D}"/>
                </a:ext>
              </a:extLst>
            </p:cNvPr>
            <p:cNvSpPr/>
            <p:nvPr/>
          </p:nvSpPr>
          <p:spPr>
            <a:xfrm>
              <a:off x="6492875" y="2065337"/>
              <a:ext cx="1349375" cy="1222375"/>
            </a:xfrm>
            <a:custGeom>
              <a:avLst/>
              <a:gdLst/>
              <a:ahLst/>
              <a:cxnLst/>
              <a:rect l="l" t="t" r="r" b="b"/>
              <a:pathLst>
                <a:path w="346" h="313" extrusionOk="0">
                  <a:moveTo>
                    <a:pt x="345" y="280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6" y="0"/>
                    <a:pt x="25" y="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317" y="312"/>
                    <a:pt x="317" y="312"/>
                    <a:pt x="317" y="312"/>
                  </a:cubicBezTo>
                  <a:cubicBezTo>
                    <a:pt x="319" y="313"/>
                    <a:pt x="320" y="313"/>
                    <a:pt x="321" y="311"/>
                  </a:cubicBezTo>
                  <a:cubicBezTo>
                    <a:pt x="345" y="285"/>
                    <a:pt x="345" y="285"/>
                    <a:pt x="345" y="285"/>
                  </a:cubicBezTo>
                  <a:cubicBezTo>
                    <a:pt x="346" y="283"/>
                    <a:pt x="346" y="282"/>
                    <a:pt x="345" y="28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19;p28">
              <a:extLst>
                <a:ext uri="{FF2B5EF4-FFF2-40B4-BE49-F238E27FC236}">
                  <a16:creationId xmlns:a16="http://schemas.microsoft.com/office/drawing/2014/main" id="{C7D5399E-3BA3-D944-A994-7C77821EFA11}"/>
                </a:ext>
              </a:extLst>
            </p:cNvPr>
            <p:cNvSpPr/>
            <p:nvPr/>
          </p:nvSpPr>
          <p:spPr>
            <a:xfrm>
              <a:off x="7042150" y="1593850"/>
              <a:ext cx="1201737" cy="1089025"/>
            </a:xfrm>
            <a:custGeom>
              <a:avLst/>
              <a:gdLst/>
              <a:ahLst/>
              <a:cxnLst/>
              <a:rect l="l" t="t" r="r" b="b"/>
              <a:pathLst>
                <a:path w="308" h="279" extrusionOk="0">
                  <a:moveTo>
                    <a:pt x="307" y="247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279" y="278"/>
                    <a:pt x="279" y="278"/>
                    <a:pt x="279" y="278"/>
                  </a:cubicBezTo>
                  <a:cubicBezTo>
                    <a:pt x="280" y="279"/>
                    <a:pt x="282" y="279"/>
                    <a:pt x="284" y="277"/>
                  </a:cubicBezTo>
                  <a:cubicBezTo>
                    <a:pt x="307" y="251"/>
                    <a:pt x="307" y="251"/>
                    <a:pt x="307" y="251"/>
                  </a:cubicBezTo>
                  <a:cubicBezTo>
                    <a:pt x="308" y="250"/>
                    <a:pt x="308" y="248"/>
                    <a:pt x="307" y="247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20;p28">
              <a:extLst>
                <a:ext uri="{FF2B5EF4-FFF2-40B4-BE49-F238E27FC236}">
                  <a16:creationId xmlns:a16="http://schemas.microsoft.com/office/drawing/2014/main" id="{F37C105A-7750-2E40-9F50-BA567C51ED35}"/>
                </a:ext>
              </a:extLst>
            </p:cNvPr>
            <p:cNvSpPr/>
            <p:nvPr/>
          </p:nvSpPr>
          <p:spPr>
            <a:xfrm>
              <a:off x="7019925" y="1957387"/>
              <a:ext cx="836612" cy="827087"/>
            </a:xfrm>
            <a:custGeom>
              <a:avLst/>
              <a:gdLst/>
              <a:ahLst/>
              <a:cxnLst/>
              <a:rect l="l" t="t" r="r" b="b"/>
              <a:pathLst>
                <a:path w="215" h="212" extrusionOk="0">
                  <a:moveTo>
                    <a:pt x="215" y="11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0"/>
                    <a:pt x="1" y="102"/>
                    <a:pt x="2" y="103"/>
                  </a:cubicBezTo>
                  <a:cubicBezTo>
                    <a:pt x="123" y="210"/>
                    <a:pt x="123" y="210"/>
                    <a:pt x="123" y="210"/>
                  </a:cubicBezTo>
                  <a:cubicBezTo>
                    <a:pt x="124" y="212"/>
                    <a:pt x="126" y="211"/>
                    <a:pt x="127" y="210"/>
                  </a:cubicBezTo>
                  <a:lnTo>
                    <a:pt x="215" y="11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21;p28">
              <a:extLst>
                <a:ext uri="{FF2B5EF4-FFF2-40B4-BE49-F238E27FC236}">
                  <a16:creationId xmlns:a16="http://schemas.microsoft.com/office/drawing/2014/main" id="{F72A2012-A2EB-754E-887F-5A3025FA4FF6}"/>
                </a:ext>
              </a:extLst>
            </p:cNvPr>
            <p:cNvSpPr/>
            <p:nvPr/>
          </p:nvSpPr>
          <p:spPr>
            <a:xfrm>
              <a:off x="4979987" y="4902200"/>
              <a:ext cx="331787" cy="304800"/>
            </a:xfrm>
            <a:custGeom>
              <a:avLst/>
              <a:gdLst/>
              <a:ahLst/>
              <a:cxnLst/>
              <a:rect l="l" t="t" r="r" b="b"/>
              <a:pathLst>
                <a:path w="85" h="78" extrusionOk="0">
                  <a:moveTo>
                    <a:pt x="72" y="7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5" y="65"/>
                    <a:pt x="85" y="66"/>
                    <a:pt x="84" y="6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4" y="78"/>
                    <a:pt x="73" y="78"/>
                    <a:pt x="72" y="78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22;p28">
              <a:extLst>
                <a:ext uri="{FF2B5EF4-FFF2-40B4-BE49-F238E27FC236}">
                  <a16:creationId xmlns:a16="http://schemas.microsoft.com/office/drawing/2014/main" id="{8F6A6FF5-2202-7240-A0CE-82334F70332B}"/>
                </a:ext>
              </a:extLst>
            </p:cNvPr>
            <p:cNvSpPr/>
            <p:nvPr/>
          </p:nvSpPr>
          <p:spPr>
            <a:xfrm>
              <a:off x="5229225" y="4613275"/>
              <a:ext cx="336550" cy="309562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1" y="12"/>
                    <a:pt x="1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3" y="1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6" y="65"/>
                    <a:pt x="86" y="67"/>
                    <a:pt x="85" y="6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9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23;p28">
              <a:extLst>
                <a:ext uri="{FF2B5EF4-FFF2-40B4-BE49-F238E27FC236}">
                  <a16:creationId xmlns:a16="http://schemas.microsoft.com/office/drawing/2014/main" id="{0686D75C-6E27-FC4F-B045-14281E1ED063}"/>
                </a:ext>
              </a:extLst>
            </p:cNvPr>
            <p:cNvSpPr/>
            <p:nvPr/>
          </p:nvSpPr>
          <p:spPr>
            <a:xfrm>
              <a:off x="5483225" y="4329112"/>
              <a:ext cx="334962" cy="304800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73" y="7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6"/>
                    <a:pt x="85" y="6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8"/>
                    <a:pt x="73" y="78"/>
                  </a:cubicBezTo>
                  <a:close/>
                </a:path>
              </a:pathLst>
            </a:custGeom>
            <a:solidFill>
              <a:srgbClr val="FC790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24;p28">
              <a:extLst>
                <a:ext uri="{FF2B5EF4-FFF2-40B4-BE49-F238E27FC236}">
                  <a16:creationId xmlns:a16="http://schemas.microsoft.com/office/drawing/2014/main" id="{60BDC8EC-6764-FD45-8EAA-1DB5E747CA7F}"/>
                </a:ext>
              </a:extLst>
            </p:cNvPr>
            <p:cNvSpPr/>
            <p:nvPr/>
          </p:nvSpPr>
          <p:spPr>
            <a:xfrm>
              <a:off x="5737225" y="4040187"/>
              <a:ext cx="334962" cy="307975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3" y="1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6" y="65"/>
                    <a:pt x="86" y="67"/>
                    <a:pt x="85" y="6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9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FCB72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25;p28">
              <a:extLst>
                <a:ext uri="{FF2B5EF4-FFF2-40B4-BE49-F238E27FC236}">
                  <a16:creationId xmlns:a16="http://schemas.microsoft.com/office/drawing/2014/main" id="{FC358980-6E54-2841-B83A-CB9582882F01}"/>
                </a:ext>
              </a:extLst>
            </p:cNvPr>
            <p:cNvSpPr/>
            <p:nvPr/>
          </p:nvSpPr>
          <p:spPr>
            <a:xfrm>
              <a:off x="5989637" y="3756025"/>
              <a:ext cx="334962" cy="307975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6"/>
                    <a:pt x="85" y="6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26;p28">
              <a:extLst>
                <a:ext uri="{FF2B5EF4-FFF2-40B4-BE49-F238E27FC236}">
                  <a16:creationId xmlns:a16="http://schemas.microsoft.com/office/drawing/2014/main" id="{7D07A548-08A2-AF42-A3A2-1FE4AA013FC7}"/>
                </a:ext>
              </a:extLst>
            </p:cNvPr>
            <p:cNvSpPr/>
            <p:nvPr/>
          </p:nvSpPr>
          <p:spPr>
            <a:xfrm>
              <a:off x="6243637" y="3470275"/>
              <a:ext cx="334962" cy="304800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73" y="77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6"/>
                    <a:pt x="85" y="6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8"/>
                    <a:pt x="73" y="77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27;p28">
              <a:extLst>
                <a:ext uri="{FF2B5EF4-FFF2-40B4-BE49-F238E27FC236}">
                  <a16:creationId xmlns:a16="http://schemas.microsoft.com/office/drawing/2014/main" id="{7102B024-115D-9D47-8E0C-78B8F03B7F2E}"/>
                </a:ext>
              </a:extLst>
            </p:cNvPr>
            <p:cNvSpPr/>
            <p:nvPr/>
          </p:nvSpPr>
          <p:spPr>
            <a:xfrm>
              <a:off x="6496050" y="3181350"/>
              <a:ext cx="336550" cy="307975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73" y="7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5"/>
                    <a:pt x="86" y="67"/>
                    <a:pt x="85" y="68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4" y="79"/>
                    <a:pt x="73" y="78"/>
                  </a:cubicBezTo>
                  <a:close/>
                </a:path>
              </a:pathLst>
            </a:custGeom>
            <a:solidFill>
              <a:srgbClr val="2DC9D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28;p28">
              <a:extLst>
                <a:ext uri="{FF2B5EF4-FFF2-40B4-BE49-F238E27FC236}">
                  <a16:creationId xmlns:a16="http://schemas.microsoft.com/office/drawing/2014/main" id="{A9E95F1B-6A90-5C40-883A-0BD7B5FA2251}"/>
                </a:ext>
              </a:extLst>
            </p:cNvPr>
            <p:cNvSpPr/>
            <p:nvPr/>
          </p:nvSpPr>
          <p:spPr>
            <a:xfrm>
              <a:off x="6746875" y="2892425"/>
              <a:ext cx="338137" cy="312737"/>
            </a:xfrm>
            <a:custGeom>
              <a:avLst/>
              <a:gdLst/>
              <a:ahLst/>
              <a:cxnLst/>
              <a:rect l="l" t="t" r="r" b="b"/>
              <a:pathLst>
                <a:path w="213" h="197" extrusionOk="0">
                  <a:moveTo>
                    <a:pt x="184" y="197"/>
                  </a:moveTo>
                  <a:lnTo>
                    <a:pt x="0" y="35"/>
                  </a:lnTo>
                  <a:lnTo>
                    <a:pt x="29" y="0"/>
                  </a:lnTo>
                  <a:lnTo>
                    <a:pt x="213" y="163"/>
                  </a:lnTo>
                  <a:lnTo>
                    <a:pt x="184" y="197"/>
                  </a:lnTo>
                  <a:close/>
                </a:path>
              </a:pathLst>
            </a:custGeom>
            <a:solidFill>
              <a:srgbClr val="64DAA9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29;p28">
              <a:extLst>
                <a:ext uri="{FF2B5EF4-FFF2-40B4-BE49-F238E27FC236}">
                  <a16:creationId xmlns:a16="http://schemas.microsoft.com/office/drawing/2014/main" id="{CD5C58F4-9B25-A049-91D7-F0BBFAA5BF17}"/>
                </a:ext>
              </a:extLst>
            </p:cNvPr>
            <p:cNvSpPr/>
            <p:nvPr/>
          </p:nvSpPr>
          <p:spPr>
            <a:xfrm>
              <a:off x="4505325" y="2401887"/>
              <a:ext cx="2973387" cy="3182937"/>
            </a:xfrm>
            <a:custGeom>
              <a:avLst/>
              <a:gdLst/>
              <a:ahLst/>
              <a:cxnLst/>
              <a:rect l="l" t="t" r="r" b="b"/>
              <a:pathLst>
                <a:path w="763" h="816" extrusionOk="0">
                  <a:moveTo>
                    <a:pt x="162" y="816"/>
                  </a:moveTo>
                  <a:cubicBezTo>
                    <a:pt x="150" y="816"/>
                    <a:pt x="138" y="811"/>
                    <a:pt x="128" y="803"/>
                  </a:cubicBezTo>
                  <a:cubicBezTo>
                    <a:pt x="128" y="803"/>
                    <a:pt x="128" y="803"/>
                    <a:pt x="128" y="803"/>
                  </a:cubicBezTo>
                  <a:cubicBezTo>
                    <a:pt x="24" y="711"/>
                    <a:pt x="24" y="711"/>
                    <a:pt x="24" y="711"/>
                  </a:cubicBezTo>
                  <a:cubicBezTo>
                    <a:pt x="2" y="692"/>
                    <a:pt x="0" y="659"/>
                    <a:pt x="19" y="637"/>
                  </a:cubicBezTo>
                  <a:cubicBezTo>
                    <a:pt x="567" y="18"/>
                    <a:pt x="567" y="18"/>
                    <a:pt x="567" y="18"/>
                  </a:cubicBezTo>
                  <a:cubicBezTo>
                    <a:pt x="577" y="8"/>
                    <a:pt x="589" y="1"/>
                    <a:pt x="603" y="1"/>
                  </a:cubicBezTo>
                  <a:cubicBezTo>
                    <a:pt x="617" y="0"/>
                    <a:pt x="630" y="4"/>
                    <a:pt x="641" y="14"/>
                  </a:cubicBezTo>
                  <a:cubicBezTo>
                    <a:pt x="745" y="106"/>
                    <a:pt x="745" y="106"/>
                    <a:pt x="745" y="106"/>
                  </a:cubicBezTo>
                  <a:cubicBezTo>
                    <a:pt x="755" y="115"/>
                    <a:pt x="761" y="127"/>
                    <a:pt x="762" y="141"/>
                  </a:cubicBezTo>
                  <a:cubicBezTo>
                    <a:pt x="763" y="155"/>
                    <a:pt x="758" y="168"/>
                    <a:pt x="749" y="179"/>
                  </a:cubicBezTo>
                  <a:cubicBezTo>
                    <a:pt x="201" y="798"/>
                    <a:pt x="201" y="798"/>
                    <a:pt x="201" y="798"/>
                  </a:cubicBezTo>
                  <a:cubicBezTo>
                    <a:pt x="191" y="810"/>
                    <a:pt x="177" y="816"/>
                    <a:pt x="162" y="816"/>
                  </a:cubicBezTo>
                  <a:close/>
                  <a:moveTo>
                    <a:pt x="154" y="774"/>
                  </a:moveTo>
                  <a:cubicBezTo>
                    <a:pt x="159" y="779"/>
                    <a:pt x="167" y="778"/>
                    <a:pt x="172" y="773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2" y="151"/>
                    <a:pt x="724" y="147"/>
                    <a:pt x="723" y="144"/>
                  </a:cubicBezTo>
                  <a:cubicBezTo>
                    <a:pt x="723" y="140"/>
                    <a:pt x="722" y="137"/>
                    <a:pt x="719" y="135"/>
                  </a:cubicBezTo>
                  <a:cubicBezTo>
                    <a:pt x="615" y="42"/>
                    <a:pt x="615" y="42"/>
                    <a:pt x="615" y="42"/>
                  </a:cubicBezTo>
                  <a:cubicBezTo>
                    <a:pt x="612" y="40"/>
                    <a:pt x="609" y="39"/>
                    <a:pt x="605" y="39"/>
                  </a:cubicBezTo>
                  <a:cubicBezTo>
                    <a:pt x="602" y="39"/>
                    <a:pt x="599" y="41"/>
                    <a:pt x="596" y="44"/>
                  </a:cubicBezTo>
                  <a:cubicBezTo>
                    <a:pt x="48" y="663"/>
                    <a:pt x="48" y="663"/>
                    <a:pt x="48" y="663"/>
                  </a:cubicBezTo>
                  <a:cubicBezTo>
                    <a:pt x="44" y="669"/>
                    <a:pt x="44" y="677"/>
                    <a:pt x="50" y="682"/>
                  </a:cubicBezTo>
                  <a:lnTo>
                    <a:pt x="154" y="774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0356DA-789A-BB45-8F16-5C201DCD68E1}"/>
              </a:ext>
            </a:extLst>
          </p:cNvPr>
          <p:cNvGrpSpPr/>
          <p:nvPr/>
        </p:nvGrpSpPr>
        <p:grpSpPr>
          <a:xfrm>
            <a:off x="3298125" y="3138366"/>
            <a:ext cx="507601" cy="850393"/>
            <a:chOff x="4476750" y="719137"/>
            <a:chExt cx="3241675" cy="5430837"/>
          </a:xfrm>
        </p:grpSpPr>
        <p:sp>
          <p:nvSpPr>
            <p:cNvPr id="60" name="Google Shape;510;p24">
              <a:extLst>
                <a:ext uri="{FF2B5EF4-FFF2-40B4-BE49-F238E27FC236}">
                  <a16:creationId xmlns:a16="http://schemas.microsoft.com/office/drawing/2014/main" id="{BD8BD0D0-91C2-6148-8DF8-446AE2024CA0}"/>
                </a:ext>
              </a:extLst>
            </p:cNvPr>
            <p:cNvSpPr/>
            <p:nvPr/>
          </p:nvSpPr>
          <p:spPr>
            <a:xfrm>
              <a:off x="4476750" y="719137"/>
              <a:ext cx="3241675" cy="5430837"/>
            </a:xfrm>
            <a:custGeom>
              <a:avLst/>
              <a:gdLst/>
              <a:ahLst/>
              <a:cxnLst/>
              <a:rect l="l" t="t" r="r" b="b"/>
              <a:pathLst>
                <a:path w="841" h="1408" extrusionOk="0">
                  <a:moveTo>
                    <a:pt x="421" y="704"/>
                  </a:moveTo>
                  <a:cubicBezTo>
                    <a:pt x="421" y="704"/>
                    <a:pt x="221" y="631"/>
                    <a:pt x="122" y="434"/>
                  </a:cubicBezTo>
                  <a:cubicBezTo>
                    <a:pt x="0" y="191"/>
                    <a:pt x="67" y="0"/>
                    <a:pt x="67" y="0"/>
                  </a:cubicBezTo>
                  <a:moveTo>
                    <a:pt x="421" y="704"/>
                  </a:moveTo>
                  <a:cubicBezTo>
                    <a:pt x="421" y="704"/>
                    <a:pt x="620" y="631"/>
                    <a:pt x="719" y="434"/>
                  </a:cubicBezTo>
                  <a:cubicBezTo>
                    <a:pt x="841" y="191"/>
                    <a:pt x="774" y="0"/>
                    <a:pt x="774" y="0"/>
                  </a:cubicBezTo>
                  <a:moveTo>
                    <a:pt x="774" y="1408"/>
                  </a:moveTo>
                  <a:cubicBezTo>
                    <a:pt x="774" y="1408"/>
                    <a:pt x="841" y="1217"/>
                    <a:pt x="719" y="974"/>
                  </a:cubicBezTo>
                  <a:cubicBezTo>
                    <a:pt x="620" y="777"/>
                    <a:pt x="421" y="704"/>
                    <a:pt x="421" y="704"/>
                  </a:cubicBezTo>
                  <a:moveTo>
                    <a:pt x="421" y="704"/>
                  </a:moveTo>
                  <a:cubicBezTo>
                    <a:pt x="421" y="704"/>
                    <a:pt x="221" y="777"/>
                    <a:pt x="122" y="974"/>
                  </a:cubicBezTo>
                  <a:cubicBezTo>
                    <a:pt x="0" y="1217"/>
                    <a:pt x="67" y="1408"/>
                    <a:pt x="67" y="1408"/>
                  </a:cubicBezTo>
                </a:path>
              </a:pathLst>
            </a:custGeom>
            <a:noFill/>
            <a:ln w="223825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" name="Google Shape;511;p24">
              <a:extLst>
                <a:ext uri="{FF2B5EF4-FFF2-40B4-BE49-F238E27FC236}">
                  <a16:creationId xmlns:a16="http://schemas.microsoft.com/office/drawing/2014/main" id="{321138B3-88FE-9C4A-9988-72800DD20016}"/>
                </a:ext>
              </a:extLst>
            </p:cNvPr>
            <p:cNvCxnSpPr/>
            <p:nvPr/>
          </p:nvCxnSpPr>
          <p:spPr>
            <a:xfrm>
              <a:off x="5583237" y="2635250"/>
              <a:ext cx="1009650" cy="0"/>
            </a:xfrm>
            <a:prstGeom prst="straightConnector1">
              <a:avLst/>
            </a:prstGeom>
            <a:noFill/>
            <a:ln w="147625" cap="rnd" cmpd="sng">
              <a:solidFill>
                <a:srgbClr val="8C133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2" name="Google Shape;512;p24">
              <a:extLst>
                <a:ext uri="{FF2B5EF4-FFF2-40B4-BE49-F238E27FC236}">
                  <a16:creationId xmlns:a16="http://schemas.microsoft.com/office/drawing/2014/main" id="{E799AC3F-6A3D-1D45-90F4-52B11294B5FA}"/>
                </a:ext>
              </a:extLst>
            </p:cNvPr>
            <p:cNvCxnSpPr/>
            <p:nvPr/>
          </p:nvCxnSpPr>
          <p:spPr>
            <a:xfrm>
              <a:off x="5224462" y="2114550"/>
              <a:ext cx="1746250" cy="0"/>
            </a:xfrm>
            <a:prstGeom prst="straightConnector1">
              <a:avLst/>
            </a:prstGeom>
            <a:noFill/>
            <a:ln w="134925" cap="rnd" cmpd="sng">
              <a:solidFill>
                <a:srgbClr val="E24E5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3" name="Google Shape;513;p24">
              <a:extLst>
                <a:ext uri="{FF2B5EF4-FFF2-40B4-BE49-F238E27FC236}">
                  <a16:creationId xmlns:a16="http://schemas.microsoft.com/office/drawing/2014/main" id="{4112B0E2-54E3-804A-9414-3C17BA0D9EC8}"/>
                </a:ext>
              </a:extLst>
            </p:cNvPr>
            <p:cNvCxnSpPr/>
            <p:nvPr/>
          </p:nvCxnSpPr>
          <p:spPr>
            <a:xfrm>
              <a:off x="5065712" y="1598612"/>
              <a:ext cx="2062162" cy="0"/>
            </a:xfrm>
            <a:prstGeom prst="straightConnector1">
              <a:avLst/>
            </a:prstGeom>
            <a:noFill/>
            <a:ln w="139700" cap="rnd" cmpd="sng">
              <a:solidFill>
                <a:srgbClr val="FF943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4" name="Google Shape;514;p24">
              <a:extLst>
                <a:ext uri="{FF2B5EF4-FFF2-40B4-BE49-F238E27FC236}">
                  <a16:creationId xmlns:a16="http://schemas.microsoft.com/office/drawing/2014/main" id="{A30D5AD9-E560-D74B-BC7A-6B57A3DF6894}"/>
                </a:ext>
              </a:extLst>
            </p:cNvPr>
            <p:cNvCxnSpPr/>
            <p:nvPr/>
          </p:nvCxnSpPr>
          <p:spPr>
            <a:xfrm>
              <a:off x="5065712" y="5270500"/>
              <a:ext cx="2062162" cy="0"/>
            </a:xfrm>
            <a:prstGeom prst="straightConnector1">
              <a:avLst/>
            </a:prstGeom>
            <a:noFill/>
            <a:ln w="139700" cap="rnd" cmpd="sng">
              <a:solidFill>
                <a:srgbClr val="69D1D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" name="Google Shape;515;p24">
              <a:extLst>
                <a:ext uri="{FF2B5EF4-FFF2-40B4-BE49-F238E27FC236}">
                  <a16:creationId xmlns:a16="http://schemas.microsoft.com/office/drawing/2014/main" id="{AA2E6248-A9B6-9849-B93B-1BDCB538521E}"/>
                </a:ext>
              </a:extLst>
            </p:cNvPr>
            <p:cNvCxnSpPr/>
            <p:nvPr/>
          </p:nvCxnSpPr>
          <p:spPr>
            <a:xfrm>
              <a:off x="5024437" y="1077912"/>
              <a:ext cx="2146300" cy="0"/>
            </a:xfrm>
            <a:prstGeom prst="straightConnector1">
              <a:avLst/>
            </a:prstGeom>
            <a:noFill/>
            <a:ln w="134925" cap="rnd" cmpd="sng">
              <a:solidFill>
                <a:srgbClr val="FFCC5E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6" name="Google Shape;516;p24">
              <a:extLst>
                <a:ext uri="{FF2B5EF4-FFF2-40B4-BE49-F238E27FC236}">
                  <a16:creationId xmlns:a16="http://schemas.microsoft.com/office/drawing/2014/main" id="{94D257CD-3D93-5D46-AA9D-16390152F161}"/>
                </a:ext>
              </a:extLst>
            </p:cNvPr>
            <p:cNvCxnSpPr/>
            <p:nvPr/>
          </p:nvCxnSpPr>
          <p:spPr>
            <a:xfrm rot="10800000">
              <a:off x="5602287" y="4232275"/>
              <a:ext cx="1009650" cy="0"/>
            </a:xfrm>
            <a:prstGeom prst="straightConnector1">
              <a:avLst/>
            </a:prstGeom>
            <a:noFill/>
            <a:ln w="147625" cap="rnd" cmpd="sng">
              <a:solidFill>
                <a:srgbClr val="09538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" name="Google Shape;517;p24">
              <a:extLst>
                <a:ext uri="{FF2B5EF4-FFF2-40B4-BE49-F238E27FC236}">
                  <a16:creationId xmlns:a16="http://schemas.microsoft.com/office/drawing/2014/main" id="{D3143718-9ED5-3E4F-A546-CA5D4448A719}"/>
                </a:ext>
              </a:extLst>
            </p:cNvPr>
            <p:cNvCxnSpPr/>
            <p:nvPr/>
          </p:nvCxnSpPr>
          <p:spPr>
            <a:xfrm rot="10800000">
              <a:off x="5224462" y="4752975"/>
              <a:ext cx="1746250" cy="0"/>
            </a:xfrm>
            <a:prstGeom prst="straightConnector1">
              <a:avLst/>
            </a:prstGeom>
            <a:noFill/>
            <a:ln w="134925" cap="rnd" cmpd="sng">
              <a:solidFill>
                <a:srgbClr val="39B3E3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8" name="Google Shape;518;p24">
              <a:extLst>
                <a:ext uri="{FF2B5EF4-FFF2-40B4-BE49-F238E27FC236}">
                  <a16:creationId xmlns:a16="http://schemas.microsoft.com/office/drawing/2014/main" id="{2C3278B3-2F8F-6742-A0AA-CCF9501292EB}"/>
                </a:ext>
              </a:extLst>
            </p:cNvPr>
            <p:cNvCxnSpPr/>
            <p:nvPr/>
          </p:nvCxnSpPr>
          <p:spPr>
            <a:xfrm rot="10800000">
              <a:off x="5024437" y="5791200"/>
              <a:ext cx="2146300" cy="0"/>
            </a:xfrm>
            <a:prstGeom prst="straightConnector1">
              <a:avLst/>
            </a:prstGeom>
            <a:noFill/>
            <a:ln w="134925" cap="rnd" cmpd="sng">
              <a:solidFill>
                <a:srgbClr val="69DAA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9" name="Google Shape;305;p19">
            <a:extLst>
              <a:ext uri="{FF2B5EF4-FFF2-40B4-BE49-F238E27FC236}">
                <a16:creationId xmlns:a16="http://schemas.microsoft.com/office/drawing/2014/main" id="{6A0D5124-B239-DD49-8213-1D4CDBB5B702}"/>
              </a:ext>
            </a:extLst>
          </p:cNvPr>
          <p:cNvSpPr/>
          <p:nvPr/>
        </p:nvSpPr>
        <p:spPr>
          <a:xfrm>
            <a:off x="4279336" y="3117576"/>
            <a:ext cx="713258" cy="713258"/>
          </a:xfrm>
          <a:custGeom>
            <a:avLst/>
            <a:gdLst/>
            <a:ahLst/>
            <a:cxnLst/>
            <a:rect l="l" t="t" r="r" b="b"/>
            <a:pathLst>
              <a:path w="136" h="136" extrusionOk="0">
                <a:moveTo>
                  <a:pt x="75" y="136"/>
                </a:moveTo>
                <a:cubicBezTo>
                  <a:pt x="61" y="136"/>
                  <a:pt x="61" y="136"/>
                  <a:pt x="61" y="136"/>
                </a:cubicBezTo>
                <a:cubicBezTo>
                  <a:pt x="59" y="136"/>
                  <a:pt x="56" y="133"/>
                  <a:pt x="56" y="13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7"/>
                  <a:pt x="53" y="116"/>
                  <a:pt x="52" y="116"/>
                </a:cubicBezTo>
                <a:cubicBezTo>
                  <a:pt x="50" y="115"/>
                  <a:pt x="47" y="114"/>
                  <a:pt x="45" y="113"/>
                </a:cubicBezTo>
                <a:cubicBezTo>
                  <a:pt x="44" y="113"/>
                  <a:pt x="44" y="113"/>
                  <a:pt x="43" y="113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0" y="123"/>
                  <a:pt x="27" y="122"/>
                  <a:pt x="25" y="12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3" y="109"/>
                  <a:pt x="13" y="106"/>
                  <a:pt x="15" y="104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92"/>
                  <a:pt x="23" y="92"/>
                  <a:pt x="23" y="91"/>
                </a:cubicBezTo>
                <a:cubicBezTo>
                  <a:pt x="22" y="89"/>
                  <a:pt x="21" y="86"/>
                  <a:pt x="20" y="84"/>
                </a:cubicBezTo>
                <a:cubicBezTo>
                  <a:pt x="20" y="83"/>
                  <a:pt x="19" y="83"/>
                  <a:pt x="19" y="82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0" y="77"/>
                  <a:pt x="0" y="75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3" y="56"/>
                  <a:pt x="5" y="56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20" y="53"/>
                  <a:pt x="20" y="53"/>
                </a:cubicBezTo>
                <a:cubicBezTo>
                  <a:pt x="21" y="50"/>
                  <a:pt x="22" y="47"/>
                  <a:pt x="23" y="45"/>
                </a:cubicBezTo>
                <a:cubicBezTo>
                  <a:pt x="23" y="44"/>
                  <a:pt x="23" y="44"/>
                  <a:pt x="23" y="43"/>
                </a:cubicBezTo>
                <a:cubicBezTo>
                  <a:pt x="15" y="32"/>
                  <a:pt x="15" y="32"/>
                  <a:pt x="15" y="32"/>
                </a:cubicBezTo>
                <a:cubicBezTo>
                  <a:pt x="13" y="30"/>
                  <a:pt x="14" y="27"/>
                  <a:pt x="1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4"/>
                  <a:pt x="30" y="13"/>
                  <a:pt x="32" y="15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3"/>
                  <a:pt x="44" y="23"/>
                  <a:pt x="45" y="23"/>
                </a:cubicBezTo>
                <a:cubicBezTo>
                  <a:pt x="47" y="22"/>
                  <a:pt x="50" y="21"/>
                  <a:pt x="52" y="20"/>
                </a:cubicBezTo>
                <a:cubicBezTo>
                  <a:pt x="53" y="20"/>
                  <a:pt x="53" y="19"/>
                  <a:pt x="54" y="19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3"/>
                  <a:pt x="59" y="0"/>
                  <a:pt x="61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7" y="0"/>
                  <a:pt x="80" y="3"/>
                  <a:pt x="80" y="5"/>
                </a:cubicBezTo>
                <a:cubicBezTo>
                  <a:pt x="82" y="19"/>
                  <a:pt x="82" y="19"/>
                  <a:pt x="82" y="19"/>
                </a:cubicBezTo>
                <a:cubicBezTo>
                  <a:pt x="82" y="19"/>
                  <a:pt x="83" y="20"/>
                  <a:pt x="83" y="20"/>
                </a:cubicBezTo>
                <a:cubicBezTo>
                  <a:pt x="86" y="21"/>
                  <a:pt x="89" y="22"/>
                  <a:pt x="91" y="23"/>
                </a:cubicBezTo>
                <a:cubicBezTo>
                  <a:pt x="92" y="23"/>
                  <a:pt x="92" y="23"/>
                  <a:pt x="93" y="23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6" y="13"/>
                  <a:pt x="109" y="14"/>
                  <a:pt x="111" y="16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2" y="27"/>
                  <a:pt x="123" y="30"/>
                  <a:pt x="121" y="32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4"/>
                  <a:pt x="113" y="44"/>
                  <a:pt x="113" y="45"/>
                </a:cubicBezTo>
                <a:cubicBezTo>
                  <a:pt x="114" y="47"/>
                  <a:pt x="115" y="50"/>
                  <a:pt x="116" y="52"/>
                </a:cubicBezTo>
                <a:cubicBezTo>
                  <a:pt x="116" y="53"/>
                  <a:pt x="117" y="54"/>
                  <a:pt x="117" y="54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3" y="56"/>
                  <a:pt x="136" y="59"/>
                  <a:pt x="136" y="61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6" y="77"/>
                  <a:pt x="133" y="80"/>
                  <a:pt x="131" y="80"/>
                </a:cubicBezTo>
                <a:cubicBezTo>
                  <a:pt x="117" y="82"/>
                  <a:pt x="117" y="82"/>
                  <a:pt x="117" y="82"/>
                </a:cubicBezTo>
                <a:cubicBezTo>
                  <a:pt x="117" y="83"/>
                  <a:pt x="116" y="83"/>
                  <a:pt x="116" y="84"/>
                </a:cubicBezTo>
                <a:cubicBezTo>
                  <a:pt x="115" y="86"/>
                  <a:pt x="114" y="89"/>
                  <a:pt x="113" y="91"/>
                </a:cubicBezTo>
                <a:cubicBezTo>
                  <a:pt x="113" y="92"/>
                  <a:pt x="113" y="92"/>
                  <a:pt x="113" y="93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3" y="106"/>
                  <a:pt x="122" y="109"/>
                  <a:pt x="120" y="111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09" y="122"/>
                  <a:pt x="106" y="123"/>
                  <a:pt x="104" y="121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92" y="113"/>
                  <a:pt x="92" y="113"/>
                  <a:pt x="91" y="113"/>
                </a:cubicBezTo>
                <a:cubicBezTo>
                  <a:pt x="89" y="114"/>
                  <a:pt x="86" y="115"/>
                  <a:pt x="83" y="116"/>
                </a:cubicBezTo>
                <a:cubicBezTo>
                  <a:pt x="83" y="116"/>
                  <a:pt x="82" y="117"/>
                  <a:pt x="82" y="117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0" y="133"/>
                  <a:pt x="77" y="136"/>
                  <a:pt x="75" y="136"/>
                </a:cubicBezTo>
                <a:close/>
                <a:moveTo>
                  <a:pt x="62" y="129"/>
                </a:moveTo>
                <a:cubicBezTo>
                  <a:pt x="74" y="129"/>
                  <a:pt x="74" y="129"/>
                  <a:pt x="74" y="129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77" y="114"/>
                  <a:pt x="79" y="111"/>
                  <a:pt x="82" y="110"/>
                </a:cubicBezTo>
                <a:cubicBezTo>
                  <a:pt x="84" y="110"/>
                  <a:pt x="86" y="109"/>
                  <a:pt x="88" y="108"/>
                </a:cubicBezTo>
                <a:cubicBezTo>
                  <a:pt x="91" y="106"/>
                  <a:pt x="94" y="106"/>
                  <a:pt x="96" y="108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6" y="94"/>
                  <a:pt x="106" y="91"/>
                  <a:pt x="108" y="88"/>
                </a:cubicBezTo>
                <a:cubicBezTo>
                  <a:pt x="109" y="86"/>
                  <a:pt x="110" y="84"/>
                  <a:pt x="110" y="82"/>
                </a:cubicBezTo>
                <a:cubicBezTo>
                  <a:pt x="111" y="79"/>
                  <a:pt x="114" y="77"/>
                  <a:pt x="116" y="76"/>
                </a:cubicBezTo>
                <a:cubicBezTo>
                  <a:pt x="129" y="74"/>
                  <a:pt x="129" y="74"/>
                  <a:pt x="129" y="74"/>
                </a:cubicBezTo>
                <a:cubicBezTo>
                  <a:pt x="129" y="62"/>
                  <a:pt x="129" y="62"/>
                  <a:pt x="129" y="62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4" y="59"/>
                  <a:pt x="111" y="57"/>
                  <a:pt x="110" y="54"/>
                </a:cubicBezTo>
                <a:cubicBezTo>
                  <a:pt x="110" y="52"/>
                  <a:pt x="109" y="50"/>
                  <a:pt x="108" y="48"/>
                </a:cubicBezTo>
                <a:cubicBezTo>
                  <a:pt x="106" y="45"/>
                  <a:pt x="106" y="42"/>
                  <a:pt x="108" y="40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96" y="28"/>
                  <a:pt x="96" y="28"/>
                  <a:pt x="96" y="28"/>
                </a:cubicBezTo>
                <a:cubicBezTo>
                  <a:pt x="94" y="30"/>
                  <a:pt x="91" y="30"/>
                  <a:pt x="88" y="28"/>
                </a:cubicBezTo>
                <a:cubicBezTo>
                  <a:pt x="86" y="27"/>
                  <a:pt x="84" y="26"/>
                  <a:pt x="82" y="26"/>
                </a:cubicBezTo>
                <a:cubicBezTo>
                  <a:pt x="79" y="25"/>
                  <a:pt x="77" y="22"/>
                  <a:pt x="76" y="20"/>
                </a:cubicBezTo>
                <a:cubicBezTo>
                  <a:pt x="74" y="7"/>
                  <a:pt x="74" y="7"/>
                  <a:pt x="74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2"/>
                  <a:pt x="57" y="25"/>
                  <a:pt x="54" y="26"/>
                </a:cubicBezTo>
                <a:cubicBezTo>
                  <a:pt x="52" y="26"/>
                  <a:pt x="50" y="27"/>
                  <a:pt x="48" y="28"/>
                </a:cubicBezTo>
                <a:cubicBezTo>
                  <a:pt x="45" y="30"/>
                  <a:pt x="42" y="30"/>
                  <a:pt x="40" y="28"/>
                </a:cubicBezTo>
                <a:cubicBezTo>
                  <a:pt x="29" y="20"/>
                  <a:pt x="29" y="20"/>
                  <a:pt x="29" y="20"/>
                </a:cubicBezTo>
                <a:cubicBezTo>
                  <a:pt x="20" y="29"/>
                  <a:pt x="20" y="29"/>
                  <a:pt x="20" y="29"/>
                </a:cubicBezTo>
                <a:cubicBezTo>
                  <a:pt x="28" y="40"/>
                  <a:pt x="28" y="40"/>
                  <a:pt x="28" y="40"/>
                </a:cubicBezTo>
                <a:cubicBezTo>
                  <a:pt x="30" y="42"/>
                  <a:pt x="30" y="45"/>
                  <a:pt x="28" y="48"/>
                </a:cubicBezTo>
                <a:cubicBezTo>
                  <a:pt x="27" y="50"/>
                  <a:pt x="26" y="52"/>
                  <a:pt x="26" y="54"/>
                </a:cubicBezTo>
                <a:cubicBezTo>
                  <a:pt x="25" y="57"/>
                  <a:pt x="22" y="59"/>
                  <a:pt x="20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74"/>
                  <a:pt x="7" y="74"/>
                  <a:pt x="7" y="74"/>
                </a:cubicBezTo>
                <a:cubicBezTo>
                  <a:pt x="20" y="76"/>
                  <a:pt x="20" y="76"/>
                  <a:pt x="20" y="76"/>
                </a:cubicBezTo>
                <a:cubicBezTo>
                  <a:pt x="22" y="77"/>
                  <a:pt x="25" y="79"/>
                  <a:pt x="26" y="82"/>
                </a:cubicBezTo>
                <a:cubicBezTo>
                  <a:pt x="26" y="84"/>
                  <a:pt x="27" y="86"/>
                  <a:pt x="28" y="88"/>
                </a:cubicBezTo>
                <a:cubicBezTo>
                  <a:pt x="30" y="91"/>
                  <a:pt x="30" y="94"/>
                  <a:pt x="28" y="96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2" y="106"/>
                  <a:pt x="45" y="106"/>
                  <a:pt x="48" y="108"/>
                </a:cubicBezTo>
                <a:cubicBezTo>
                  <a:pt x="50" y="109"/>
                  <a:pt x="52" y="110"/>
                  <a:pt x="54" y="110"/>
                </a:cubicBezTo>
                <a:cubicBezTo>
                  <a:pt x="57" y="111"/>
                  <a:pt x="59" y="114"/>
                  <a:pt x="60" y="116"/>
                </a:cubicBezTo>
                <a:lnTo>
                  <a:pt x="62" y="129"/>
                </a:lnTo>
                <a:close/>
                <a:moveTo>
                  <a:pt x="20" y="107"/>
                </a:move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20" y="107"/>
                  <a:pt x="20" y="107"/>
                </a:cubicBezTo>
                <a:close/>
                <a:moveTo>
                  <a:pt x="116" y="107"/>
                </a:moveTo>
                <a:cubicBezTo>
                  <a:pt x="116" y="107"/>
                  <a:pt x="116" y="107"/>
                  <a:pt x="116" y="107"/>
                </a:cubicBezTo>
                <a:close/>
                <a:moveTo>
                  <a:pt x="129" y="75"/>
                </a:moveTo>
                <a:cubicBezTo>
                  <a:pt x="129" y="75"/>
                  <a:pt x="129" y="75"/>
                  <a:pt x="129" y="75"/>
                </a:cubicBezTo>
                <a:close/>
                <a:moveTo>
                  <a:pt x="7" y="75"/>
                </a:moveTo>
                <a:cubicBezTo>
                  <a:pt x="7" y="75"/>
                  <a:pt x="7" y="75"/>
                  <a:pt x="7" y="75"/>
                </a:cubicBezTo>
                <a:close/>
                <a:moveTo>
                  <a:pt x="130" y="74"/>
                </a:moveTo>
                <a:cubicBezTo>
                  <a:pt x="130" y="74"/>
                  <a:pt x="130" y="74"/>
                  <a:pt x="130" y="74"/>
                </a:cubicBezTo>
                <a:close/>
                <a:moveTo>
                  <a:pt x="6" y="74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close/>
                <a:moveTo>
                  <a:pt x="107" y="20"/>
                </a:moveTo>
                <a:cubicBezTo>
                  <a:pt x="107" y="20"/>
                  <a:pt x="107" y="20"/>
                  <a:pt x="107" y="20"/>
                </a:cubicBezTo>
                <a:cubicBezTo>
                  <a:pt x="107" y="20"/>
                  <a:pt x="107" y="20"/>
                  <a:pt x="107" y="20"/>
                </a:cubicBezTo>
                <a:close/>
                <a:moveTo>
                  <a:pt x="107" y="20"/>
                </a:moveTo>
                <a:cubicBezTo>
                  <a:pt x="107" y="20"/>
                  <a:pt x="107" y="20"/>
                  <a:pt x="107" y="20"/>
                </a:cubicBezTo>
                <a:close/>
                <a:moveTo>
                  <a:pt x="68" y="95"/>
                </a:moveTo>
                <a:cubicBezTo>
                  <a:pt x="61" y="95"/>
                  <a:pt x="54" y="92"/>
                  <a:pt x="49" y="87"/>
                </a:cubicBezTo>
                <a:cubicBezTo>
                  <a:pt x="42" y="80"/>
                  <a:pt x="40" y="71"/>
                  <a:pt x="42" y="62"/>
                </a:cubicBezTo>
                <a:cubicBezTo>
                  <a:pt x="44" y="52"/>
                  <a:pt x="52" y="44"/>
                  <a:pt x="62" y="42"/>
                </a:cubicBezTo>
                <a:cubicBezTo>
                  <a:pt x="71" y="40"/>
                  <a:pt x="80" y="43"/>
                  <a:pt x="87" y="49"/>
                </a:cubicBezTo>
                <a:cubicBezTo>
                  <a:pt x="93" y="56"/>
                  <a:pt x="96" y="65"/>
                  <a:pt x="94" y="74"/>
                </a:cubicBezTo>
                <a:cubicBezTo>
                  <a:pt x="92" y="84"/>
                  <a:pt x="84" y="92"/>
                  <a:pt x="74" y="94"/>
                </a:cubicBezTo>
                <a:cubicBezTo>
                  <a:pt x="72" y="95"/>
                  <a:pt x="70" y="95"/>
                  <a:pt x="68" y="95"/>
                </a:cubicBezTo>
                <a:close/>
                <a:moveTo>
                  <a:pt x="68" y="47"/>
                </a:moveTo>
                <a:cubicBezTo>
                  <a:pt x="66" y="47"/>
                  <a:pt x="65" y="47"/>
                  <a:pt x="63" y="48"/>
                </a:cubicBezTo>
                <a:cubicBezTo>
                  <a:pt x="56" y="49"/>
                  <a:pt x="50" y="56"/>
                  <a:pt x="48" y="63"/>
                </a:cubicBezTo>
                <a:cubicBezTo>
                  <a:pt x="46" y="70"/>
                  <a:pt x="48" y="78"/>
                  <a:pt x="53" y="83"/>
                </a:cubicBezTo>
                <a:cubicBezTo>
                  <a:pt x="58" y="88"/>
                  <a:pt x="66" y="90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80" y="86"/>
                  <a:pt x="86" y="80"/>
                  <a:pt x="88" y="73"/>
                </a:cubicBezTo>
                <a:cubicBezTo>
                  <a:pt x="90" y="66"/>
                  <a:pt x="88" y="58"/>
                  <a:pt x="83" y="53"/>
                </a:cubicBezTo>
                <a:cubicBezTo>
                  <a:pt x="79" y="49"/>
                  <a:pt x="73" y="47"/>
                  <a:pt x="68" y="47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500;p25">
            <a:extLst>
              <a:ext uri="{FF2B5EF4-FFF2-40B4-BE49-F238E27FC236}">
                <a16:creationId xmlns:a16="http://schemas.microsoft.com/office/drawing/2014/main" id="{880CE23B-5272-D44E-B937-A65C0CEF9B36}"/>
              </a:ext>
            </a:extLst>
          </p:cNvPr>
          <p:cNvSpPr/>
          <p:nvPr/>
        </p:nvSpPr>
        <p:spPr>
          <a:xfrm>
            <a:off x="5164669" y="3265862"/>
            <a:ext cx="845111" cy="564972"/>
          </a:xfrm>
          <a:custGeom>
            <a:avLst/>
            <a:gdLst/>
            <a:ahLst/>
            <a:cxnLst/>
            <a:rect l="l" t="t" r="r" b="b"/>
            <a:pathLst>
              <a:path w="238" h="159" extrusionOk="0">
                <a:moveTo>
                  <a:pt x="190" y="15"/>
                </a:moveTo>
                <a:cubicBezTo>
                  <a:pt x="212" y="70"/>
                  <a:pt x="212" y="70"/>
                  <a:pt x="212" y="70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69" y="70"/>
                  <a:pt x="125" y="31"/>
                  <a:pt x="121" y="31"/>
                </a:cubicBezTo>
                <a:cubicBezTo>
                  <a:pt x="118" y="31"/>
                  <a:pt x="104" y="36"/>
                  <a:pt x="102" y="36"/>
                </a:cubicBezTo>
                <a:cubicBezTo>
                  <a:pt x="102" y="36"/>
                  <a:pt x="94" y="39"/>
                  <a:pt x="86" y="39"/>
                </a:cubicBezTo>
                <a:cubicBezTo>
                  <a:pt x="83" y="39"/>
                  <a:pt x="80" y="38"/>
                  <a:pt x="79" y="37"/>
                </a:cubicBezTo>
                <a:cubicBezTo>
                  <a:pt x="77" y="36"/>
                  <a:pt x="76" y="34"/>
                  <a:pt x="76" y="33"/>
                </a:cubicBezTo>
                <a:cubicBezTo>
                  <a:pt x="76" y="30"/>
                  <a:pt x="79" y="27"/>
                  <a:pt x="81" y="26"/>
                </a:cubicBezTo>
                <a:cubicBezTo>
                  <a:pt x="93" y="20"/>
                  <a:pt x="124" y="8"/>
                  <a:pt x="127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6" y="8"/>
                  <a:pt x="184" y="14"/>
                  <a:pt x="190" y="15"/>
                </a:cubicBezTo>
                <a:close/>
                <a:moveTo>
                  <a:pt x="209" y="0"/>
                </a:moveTo>
                <a:cubicBezTo>
                  <a:pt x="208" y="0"/>
                  <a:pt x="208" y="0"/>
                  <a:pt x="207" y="0"/>
                </a:cubicBezTo>
                <a:cubicBezTo>
                  <a:pt x="198" y="4"/>
                  <a:pt x="198" y="4"/>
                  <a:pt x="198" y="4"/>
                </a:cubicBezTo>
                <a:cubicBezTo>
                  <a:pt x="196" y="4"/>
                  <a:pt x="195" y="5"/>
                  <a:pt x="194" y="7"/>
                </a:cubicBezTo>
                <a:cubicBezTo>
                  <a:pt x="194" y="8"/>
                  <a:pt x="194" y="10"/>
                  <a:pt x="194" y="12"/>
                </a:cubicBezTo>
                <a:cubicBezTo>
                  <a:pt x="217" y="70"/>
                  <a:pt x="217" y="70"/>
                  <a:pt x="217" y="70"/>
                </a:cubicBezTo>
                <a:cubicBezTo>
                  <a:pt x="218" y="73"/>
                  <a:pt x="222" y="74"/>
                  <a:pt x="225" y="73"/>
                </a:cubicBezTo>
                <a:cubicBezTo>
                  <a:pt x="234" y="69"/>
                  <a:pt x="234" y="69"/>
                  <a:pt x="234" y="69"/>
                </a:cubicBezTo>
                <a:cubicBezTo>
                  <a:pt x="236" y="69"/>
                  <a:pt x="237" y="68"/>
                  <a:pt x="238" y="66"/>
                </a:cubicBezTo>
                <a:cubicBezTo>
                  <a:pt x="238" y="65"/>
                  <a:pt x="238" y="63"/>
                  <a:pt x="238" y="61"/>
                </a:cubicBezTo>
                <a:cubicBezTo>
                  <a:pt x="215" y="4"/>
                  <a:pt x="215" y="4"/>
                  <a:pt x="215" y="4"/>
                </a:cubicBezTo>
                <a:cubicBezTo>
                  <a:pt x="214" y="1"/>
                  <a:pt x="212" y="0"/>
                  <a:pt x="209" y="0"/>
                </a:cubicBezTo>
                <a:close/>
                <a:moveTo>
                  <a:pt x="0" y="79"/>
                </a:moveTo>
                <a:cubicBezTo>
                  <a:pt x="0" y="81"/>
                  <a:pt x="0" y="82"/>
                  <a:pt x="2" y="84"/>
                </a:cubicBezTo>
                <a:cubicBezTo>
                  <a:pt x="3" y="85"/>
                  <a:pt x="4" y="86"/>
                  <a:pt x="6" y="86"/>
                </a:cubicBezTo>
                <a:cubicBezTo>
                  <a:pt x="16" y="86"/>
                  <a:pt x="16" y="86"/>
                  <a:pt x="16" y="86"/>
                </a:cubicBezTo>
                <a:cubicBezTo>
                  <a:pt x="19" y="87"/>
                  <a:pt x="22" y="84"/>
                  <a:pt x="22" y="81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7" y="12"/>
                  <a:pt x="26" y="11"/>
                </a:cubicBezTo>
                <a:cubicBezTo>
                  <a:pt x="25" y="10"/>
                  <a:pt x="23" y="9"/>
                  <a:pt x="21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1"/>
                  <a:pt x="5" y="14"/>
                </a:cubicBezTo>
                <a:lnTo>
                  <a:pt x="0" y="79"/>
                </a:lnTo>
                <a:close/>
                <a:moveTo>
                  <a:pt x="98" y="137"/>
                </a:moveTo>
                <a:cubicBezTo>
                  <a:pt x="97" y="135"/>
                  <a:pt x="96" y="133"/>
                  <a:pt x="94" y="131"/>
                </a:cubicBezTo>
                <a:cubicBezTo>
                  <a:pt x="90" y="128"/>
                  <a:pt x="86" y="128"/>
                  <a:pt x="82" y="133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7" y="139"/>
                  <a:pt x="77" y="139"/>
                  <a:pt x="77" y="139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68" y="150"/>
                  <a:pt x="73" y="155"/>
                  <a:pt x="75" y="157"/>
                </a:cubicBezTo>
                <a:cubicBezTo>
                  <a:pt x="77" y="158"/>
                  <a:pt x="78" y="159"/>
                  <a:pt x="80" y="159"/>
                </a:cubicBezTo>
                <a:cubicBezTo>
                  <a:pt x="82" y="159"/>
                  <a:pt x="85" y="158"/>
                  <a:pt x="87" y="155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8" y="142"/>
                  <a:pt x="98" y="139"/>
                  <a:pt x="98" y="137"/>
                </a:cubicBezTo>
                <a:close/>
                <a:moveTo>
                  <a:pt x="52" y="133"/>
                </a:moveTo>
                <a:cubicBezTo>
                  <a:pt x="48" y="137"/>
                  <a:pt x="49" y="141"/>
                  <a:pt x="54" y="145"/>
                </a:cubicBezTo>
                <a:cubicBezTo>
                  <a:pt x="58" y="148"/>
                  <a:pt x="63" y="148"/>
                  <a:pt x="66" y="143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83" y="123"/>
                  <a:pt x="78" y="118"/>
                  <a:pt x="76" y="117"/>
                </a:cubicBezTo>
                <a:cubicBezTo>
                  <a:pt x="72" y="114"/>
                  <a:pt x="68" y="114"/>
                  <a:pt x="64" y="119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57" y="127"/>
                  <a:pt x="57" y="127"/>
                  <a:pt x="57" y="127"/>
                </a:cubicBezTo>
                <a:lnTo>
                  <a:pt x="52" y="133"/>
                </a:lnTo>
                <a:close/>
                <a:moveTo>
                  <a:pt x="35" y="117"/>
                </a:moveTo>
                <a:cubicBezTo>
                  <a:pt x="33" y="119"/>
                  <a:pt x="33" y="122"/>
                  <a:pt x="33" y="124"/>
                </a:cubicBezTo>
                <a:cubicBezTo>
                  <a:pt x="33" y="126"/>
                  <a:pt x="35" y="128"/>
                  <a:pt x="37" y="130"/>
                </a:cubicBezTo>
                <a:cubicBezTo>
                  <a:pt x="41" y="133"/>
                  <a:pt x="45" y="133"/>
                  <a:pt x="49" y="128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3" y="111"/>
                  <a:pt x="64" y="109"/>
                  <a:pt x="63" y="106"/>
                </a:cubicBezTo>
                <a:cubicBezTo>
                  <a:pt x="63" y="104"/>
                  <a:pt x="62" y="102"/>
                  <a:pt x="60" y="101"/>
                </a:cubicBezTo>
                <a:cubicBezTo>
                  <a:pt x="56" y="97"/>
                  <a:pt x="51" y="98"/>
                  <a:pt x="48" y="102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0"/>
                  <a:pt x="41" y="110"/>
                  <a:pt x="41" y="110"/>
                </a:cubicBezTo>
                <a:lnTo>
                  <a:pt x="35" y="117"/>
                </a:lnTo>
                <a:close/>
                <a:moveTo>
                  <a:pt x="32" y="112"/>
                </a:moveTo>
                <a:cubicBezTo>
                  <a:pt x="45" y="97"/>
                  <a:pt x="45" y="97"/>
                  <a:pt x="45" y="97"/>
                </a:cubicBezTo>
                <a:cubicBezTo>
                  <a:pt x="50" y="91"/>
                  <a:pt x="45" y="86"/>
                  <a:pt x="43" y="84"/>
                </a:cubicBezTo>
                <a:cubicBezTo>
                  <a:pt x="39" y="81"/>
                  <a:pt x="35" y="81"/>
                  <a:pt x="31" y="86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2"/>
                  <a:pt x="27" y="92"/>
                  <a:pt x="27" y="92"/>
                </a:cubicBezTo>
                <a:cubicBezTo>
                  <a:pt x="21" y="98"/>
                  <a:pt x="21" y="98"/>
                  <a:pt x="21" y="98"/>
                </a:cubicBezTo>
                <a:cubicBezTo>
                  <a:pt x="19" y="101"/>
                  <a:pt x="18" y="103"/>
                  <a:pt x="18" y="105"/>
                </a:cubicBezTo>
                <a:cubicBezTo>
                  <a:pt x="18" y="108"/>
                  <a:pt x="20" y="109"/>
                  <a:pt x="21" y="110"/>
                </a:cubicBezTo>
                <a:cubicBezTo>
                  <a:pt x="23" y="112"/>
                  <a:pt x="25" y="114"/>
                  <a:pt x="28" y="114"/>
                </a:cubicBezTo>
                <a:cubicBezTo>
                  <a:pt x="29" y="114"/>
                  <a:pt x="31" y="113"/>
                  <a:pt x="32" y="112"/>
                </a:cubicBezTo>
                <a:close/>
                <a:moveTo>
                  <a:pt x="181" y="99"/>
                </a:moveTo>
                <a:cubicBezTo>
                  <a:pt x="183" y="96"/>
                  <a:pt x="185" y="91"/>
                  <a:pt x="179" y="86"/>
                </a:cubicBezTo>
                <a:cubicBezTo>
                  <a:pt x="175" y="82"/>
                  <a:pt x="175" y="82"/>
                  <a:pt x="175" y="82"/>
                </a:cubicBezTo>
                <a:cubicBezTo>
                  <a:pt x="152" y="63"/>
                  <a:pt x="126" y="40"/>
                  <a:pt x="120" y="37"/>
                </a:cubicBezTo>
                <a:cubicBezTo>
                  <a:pt x="117" y="37"/>
                  <a:pt x="110" y="39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95" y="44"/>
                  <a:pt x="86" y="44"/>
                </a:cubicBezTo>
                <a:cubicBezTo>
                  <a:pt x="82" y="44"/>
                  <a:pt x="78" y="43"/>
                  <a:pt x="75" y="42"/>
                </a:cubicBezTo>
                <a:cubicBezTo>
                  <a:pt x="71" y="39"/>
                  <a:pt x="70" y="35"/>
                  <a:pt x="70" y="33"/>
                </a:cubicBezTo>
                <a:cubicBezTo>
                  <a:pt x="70" y="28"/>
                  <a:pt x="75" y="23"/>
                  <a:pt x="78" y="21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81"/>
                  <a:pt x="28" y="81"/>
                  <a:pt x="28" y="81"/>
                </a:cubicBezTo>
                <a:cubicBezTo>
                  <a:pt x="32" y="77"/>
                  <a:pt x="35" y="76"/>
                  <a:pt x="38" y="76"/>
                </a:cubicBezTo>
                <a:cubicBezTo>
                  <a:pt x="41" y="76"/>
                  <a:pt x="44" y="78"/>
                  <a:pt x="47" y="80"/>
                </a:cubicBezTo>
                <a:cubicBezTo>
                  <a:pt x="51" y="83"/>
                  <a:pt x="53" y="88"/>
                  <a:pt x="53" y="93"/>
                </a:cubicBezTo>
                <a:cubicBezTo>
                  <a:pt x="56" y="92"/>
                  <a:pt x="60" y="94"/>
                  <a:pt x="63" y="96"/>
                </a:cubicBezTo>
                <a:cubicBezTo>
                  <a:pt x="68" y="100"/>
                  <a:pt x="70" y="105"/>
                  <a:pt x="69" y="109"/>
                </a:cubicBezTo>
                <a:cubicBezTo>
                  <a:pt x="73" y="109"/>
                  <a:pt x="76" y="110"/>
                  <a:pt x="80" y="113"/>
                </a:cubicBezTo>
                <a:cubicBezTo>
                  <a:pt x="83" y="116"/>
                  <a:pt x="85" y="120"/>
                  <a:pt x="85" y="124"/>
                </a:cubicBezTo>
                <a:cubicBezTo>
                  <a:pt x="90" y="123"/>
                  <a:pt x="94" y="124"/>
                  <a:pt x="98" y="127"/>
                </a:cubicBezTo>
                <a:cubicBezTo>
                  <a:pt x="103" y="131"/>
                  <a:pt x="105" y="137"/>
                  <a:pt x="103" y="143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6"/>
                  <a:pt x="107" y="147"/>
                  <a:pt x="108" y="147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9" y="148"/>
                  <a:pt x="111" y="148"/>
                  <a:pt x="112" y="148"/>
                </a:cubicBezTo>
                <a:cubicBezTo>
                  <a:pt x="115" y="148"/>
                  <a:pt x="117" y="147"/>
                  <a:pt x="119" y="145"/>
                </a:cubicBezTo>
                <a:cubicBezTo>
                  <a:pt x="121" y="142"/>
                  <a:pt x="123" y="139"/>
                  <a:pt x="120" y="136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99" y="118"/>
                  <a:pt x="98" y="117"/>
                  <a:pt x="98" y="116"/>
                </a:cubicBezTo>
                <a:cubicBezTo>
                  <a:pt x="98" y="115"/>
                  <a:pt x="98" y="114"/>
                  <a:pt x="99" y="114"/>
                </a:cubicBezTo>
                <a:cubicBezTo>
                  <a:pt x="100" y="112"/>
                  <a:pt x="102" y="112"/>
                  <a:pt x="103" y="113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1" y="136"/>
                  <a:pt x="133" y="137"/>
                  <a:pt x="134" y="137"/>
                </a:cubicBezTo>
                <a:cubicBezTo>
                  <a:pt x="137" y="137"/>
                  <a:pt x="139" y="136"/>
                  <a:pt x="141" y="133"/>
                </a:cubicBezTo>
                <a:cubicBezTo>
                  <a:pt x="143" y="131"/>
                  <a:pt x="144" y="129"/>
                  <a:pt x="144" y="127"/>
                </a:cubicBezTo>
                <a:cubicBezTo>
                  <a:pt x="143" y="124"/>
                  <a:pt x="142" y="122"/>
                  <a:pt x="140" y="120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1" y="105"/>
                  <a:pt x="121" y="105"/>
                  <a:pt x="121" y="104"/>
                </a:cubicBezTo>
                <a:cubicBezTo>
                  <a:pt x="121" y="103"/>
                  <a:pt x="121" y="102"/>
                  <a:pt x="121" y="101"/>
                </a:cubicBezTo>
                <a:cubicBezTo>
                  <a:pt x="122" y="100"/>
                  <a:pt x="125" y="100"/>
                  <a:pt x="126" y="101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4" y="123"/>
                  <a:pt x="156" y="123"/>
                </a:cubicBezTo>
                <a:cubicBezTo>
                  <a:pt x="158" y="123"/>
                  <a:pt x="161" y="121"/>
                  <a:pt x="164" y="118"/>
                </a:cubicBezTo>
                <a:cubicBezTo>
                  <a:pt x="165" y="116"/>
                  <a:pt x="166" y="114"/>
                  <a:pt x="166" y="112"/>
                </a:cubicBezTo>
                <a:cubicBezTo>
                  <a:pt x="166" y="110"/>
                  <a:pt x="165" y="107"/>
                  <a:pt x="162" y="105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41" y="88"/>
                  <a:pt x="141" y="86"/>
                  <a:pt x="142" y="85"/>
                </a:cubicBezTo>
                <a:cubicBezTo>
                  <a:pt x="143" y="84"/>
                  <a:pt x="145" y="83"/>
                  <a:pt x="147" y="8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1" y="105"/>
                  <a:pt x="177" y="104"/>
                  <a:pt x="181" y="9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520;p26">
            <a:extLst>
              <a:ext uri="{FF2B5EF4-FFF2-40B4-BE49-F238E27FC236}">
                <a16:creationId xmlns:a16="http://schemas.microsoft.com/office/drawing/2014/main" id="{2E6AF89A-26F7-7C46-B8A5-D26125458419}"/>
              </a:ext>
            </a:extLst>
          </p:cNvPr>
          <p:cNvSpPr/>
          <p:nvPr/>
        </p:nvSpPr>
        <p:spPr>
          <a:xfrm>
            <a:off x="6442116" y="3228097"/>
            <a:ext cx="358603" cy="522833"/>
          </a:xfrm>
          <a:custGeom>
            <a:avLst/>
            <a:gdLst/>
            <a:ahLst/>
            <a:cxnLst/>
            <a:rect l="l" t="t" r="r" b="b"/>
            <a:pathLst>
              <a:path w="123" h="179" extrusionOk="0">
                <a:moveTo>
                  <a:pt x="74" y="159"/>
                </a:moveTo>
                <a:cubicBezTo>
                  <a:pt x="74" y="173"/>
                  <a:pt x="74" y="173"/>
                  <a:pt x="74" y="173"/>
                </a:cubicBezTo>
                <a:cubicBezTo>
                  <a:pt x="74" y="177"/>
                  <a:pt x="71" y="179"/>
                  <a:pt x="66" y="179"/>
                </a:cubicBezTo>
                <a:cubicBezTo>
                  <a:pt x="57" y="179"/>
                  <a:pt x="57" y="179"/>
                  <a:pt x="57" y="179"/>
                </a:cubicBezTo>
                <a:cubicBezTo>
                  <a:pt x="52" y="179"/>
                  <a:pt x="49" y="177"/>
                  <a:pt x="49" y="173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27" y="154"/>
                  <a:pt x="4" y="143"/>
                  <a:pt x="4" y="134"/>
                </a:cubicBezTo>
                <a:cubicBezTo>
                  <a:pt x="4" y="129"/>
                  <a:pt x="8" y="124"/>
                  <a:pt x="8" y="124"/>
                </a:cubicBezTo>
                <a:cubicBezTo>
                  <a:pt x="13" y="118"/>
                  <a:pt x="19" y="117"/>
                  <a:pt x="25" y="121"/>
                </a:cubicBezTo>
                <a:cubicBezTo>
                  <a:pt x="25" y="121"/>
                  <a:pt x="47" y="134"/>
                  <a:pt x="63" y="134"/>
                </a:cubicBezTo>
                <a:cubicBezTo>
                  <a:pt x="86" y="134"/>
                  <a:pt x="94" y="127"/>
                  <a:pt x="94" y="120"/>
                </a:cubicBezTo>
                <a:cubicBezTo>
                  <a:pt x="94" y="115"/>
                  <a:pt x="90" y="108"/>
                  <a:pt x="72" y="104"/>
                </a:cubicBezTo>
                <a:cubicBezTo>
                  <a:pt x="69" y="103"/>
                  <a:pt x="49" y="98"/>
                  <a:pt x="46" y="98"/>
                </a:cubicBezTo>
                <a:cubicBezTo>
                  <a:pt x="22" y="91"/>
                  <a:pt x="0" y="82"/>
                  <a:pt x="0" y="59"/>
                </a:cubicBezTo>
                <a:cubicBezTo>
                  <a:pt x="0" y="39"/>
                  <a:pt x="17" y="23"/>
                  <a:pt x="49" y="19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2"/>
                  <a:pt x="52" y="0"/>
                  <a:pt x="5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1" y="0"/>
                  <a:pt x="74" y="2"/>
                  <a:pt x="74" y="6"/>
                </a:cubicBezTo>
                <a:cubicBezTo>
                  <a:pt x="74" y="20"/>
                  <a:pt x="74" y="20"/>
                  <a:pt x="74" y="20"/>
                </a:cubicBezTo>
                <a:cubicBezTo>
                  <a:pt x="95" y="24"/>
                  <a:pt x="114" y="36"/>
                  <a:pt x="114" y="44"/>
                </a:cubicBezTo>
                <a:cubicBezTo>
                  <a:pt x="114" y="50"/>
                  <a:pt x="107" y="55"/>
                  <a:pt x="107" y="55"/>
                </a:cubicBezTo>
                <a:cubicBezTo>
                  <a:pt x="102" y="60"/>
                  <a:pt x="98" y="61"/>
                  <a:pt x="92" y="56"/>
                </a:cubicBezTo>
                <a:cubicBezTo>
                  <a:pt x="92" y="56"/>
                  <a:pt x="76" y="45"/>
                  <a:pt x="60" y="45"/>
                </a:cubicBezTo>
                <a:cubicBezTo>
                  <a:pt x="37" y="45"/>
                  <a:pt x="29" y="52"/>
                  <a:pt x="29" y="58"/>
                </a:cubicBezTo>
                <a:cubicBezTo>
                  <a:pt x="29" y="64"/>
                  <a:pt x="36" y="68"/>
                  <a:pt x="58" y="73"/>
                </a:cubicBezTo>
                <a:cubicBezTo>
                  <a:pt x="61" y="74"/>
                  <a:pt x="77" y="78"/>
                  <a:pt x="80" y="79"/>
                </a:cubicBezTo>
                <a:cubicBezTo>
                  <a:pt x="109" y="86"/>
                  <a:pt x="123" y="101"/>
                  <a:pt x="123" y="119"/>
                </a:cubicBezTo>
                <a:cubicBezTo>
                  <a:pt x="123" y="138"/>
                  <a:pt x="108" y="156"/>
                  <a:pt x="74" y="159"/>
                </a:cubicBezTo>
                <a:close/>
              </a:path>
            </a:pathLst>
          </a:custGeom>
          <a:solidFill>
            <a:srgbClr val="64DAA9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605;p22">
            <a:extLst>
              <a:ext uri="{FF2B5EF4-FFF2-40B4-BE49-F238E27FC236}">
                <a16:creationId xmlns:a16="http://schemas.microsoft.com/office/drawing/2014/main" id="{1506EA06-41E5-D746-AAC2-A66CBC17801E}"/>
              </a:ext>
            </a:extLst>
          </p:cNvPr>
          <p:cNvSpPr/>
          <p:nvPr/>
        </p:nvSpPr>
        <p:spPr>
          <a:xfrm>
            <a:off x="7166234" y="3207728"/>
            <a:ext cx="501893" cy="532955"/>
          </a:xfrm>
          <a:custGeom>
            <a:avLst/>
            <a:gdLst/>
            <a:ahLst/>
            <a:cxnLst/>
            <a:rect l="l" t="t" r="r" b="b"/>
            <a:pathLst>
              <a:path w="115" h="122" extrusionOk="0">
                <a:moveTo>
                  <a:pt x="110" y="30"/>
                </a:moveTo>
                <a:cubicBezTo>
                  <a:pt x="106" y="22"/>
                  <a:pt x="95" y="18"/>
                  <a:pt x="81" y="20"/>
                </a:cubicBezTo>
                <a:cubicBezTo>
                  <a:pt x="75" y="7"/>
                  <a:pt x="67" y="0"/>
                  <a:pt x="57" y="0"/>
                </a:cubicBezTo>
                <a:cubicBezTo>
                  <a:pt x="48" y="0"/>
                  <a:pt x="39" y="7"/>
                  <a:pt x="33" y="20"/>
                </a:cubicBezTo>
                <a:cubicBezTo>
                  <a:pt x="19" y="18"/>
                  <a:pt x="9" y="22"/>
                  <a:pt x="4" y="30"/>
                </a:cubicBezTo>
                <a:cubicBezTo>
                  <a:pt x="0" y="38"/>
                  <a:pt x="1" y="48"/>
                  <a:pt x="9" y="60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" y="73"/>
                  <a:pt x="0" y="83"/>
                  <a:pt x="4" y="92"/>
                </a:cubicBezTo>
                <a:cubicBezTo>
                  <a:pt x="8" y="98"/>
                  <a:pt x="17" y="102"/>
                  <a:pt x="28" y="102"/>
                </a:cubicBezTo>
                <a:cubicBezTo>
                  <a:pt x="30" y="102"/>
                  <a:pt x="32" y="102"/>
                  <a:pt x="33" y="102"/>
                </a:cubicBezTo>
                <a:cubicBezTo>
                  <a:pt x="39" y="115"/>
                  <a:pt x="48" y="122"/>
                  <a:pt x="57" y="122"/>
                </a:cubicBezTo>
                <a:cubicBezTo>
                  <a:pt x="67" y="122"/>
                  <a:pt x="75" y="115"/>
                  <a:pt x="81" y="102"/>
                </a:cubicBezTo>
                <a:cubicBezTo>
                  <a:pt x="83" y="102"/>
                  <a:pt x="84" y="102"/>
                  <a:pt x="86" y="102"/>
                </a:cubicBezTo>
                <a:cubicBezTo>
                  <a:pt x="98" y="102"/>
                  <a:pt x="106" y="98"/>
                  <a:pt x="110" y="92"/>
                </a:cubicBezTo>
                <a:cubicBezTo>
                  <a:pt x="115" y="83"/>
                  <a:pt x="113" y="73"/>
                  <a:pt x="105" y="61"/>
                </a:cubicBezTo>
                <a:cubicBezTo>
                  <a:pt x="113" y="49"/>
                  <a:pt x="115" y="38"/>
                  <a:pt x="110" y="30"/>
                </a:cubicBezTo>
                <a:close/>
                <a:moveTo>
                  <a:pt x="89" y="51"/>
                </a:moveTo>
                <a:cubicBezTo>
                  <a:pt x="92" y="54"/>
                  <a:pt x="96" y="57"/>
                  <a:pt x="98" y="61"/>
                </a:cubicBezTo>
                <a:cubicBezTo>
                  <a:pt x="96" y="64"/>
                  <a:pt x="92" y="68"/>
                  <a:pt x="89" y="71"/>
                </a:cubicBezTo>
                <a:cubicBezTo>
                  <a:pt x="89" y="68"/>
                  <a:pt x="89" y="64"/>
                  <a:pt x="89" y="61"/>
                </a:cubicBezTo>
                <a:cubicBezTo>
                  <a:pt x="89" y="57"/>
                  <a:pt x="89" y="54"/>
                  <a:pt x="89" y="51"/>
                </a:cubicBezTo>
                <a:close/>
                <a:moveTo>
                  <a:pt x="88" y="43"/>
                </a:moveTo>
                <a:cubicBezTo>
                  <a:pt x="87" y="37"/>
                  <a:pt x="85" y="30"/>
                  <a:pt x="83" y="25"/>
                </a:cubicBezTo>
                <a:cubicBezTo>
                  <a:pt x="94" y="24"/>
                  <a:pt x="102" y="27"/>
                  <a:pt x="106" y="33"/>
                </a:cubicBezTo>
                <a:cubicBezTo>
                  <a:pt x="109" y="39"/>
                  <a:pt x="108" y="47"/>
                  <a:pt x="102" y="57"/>
                </a:cubicBezTo>
                <a:cubicBezTo>
                  <a:pt x="98" y="52"/>
                  <a:pt x="93" y="47"/>
                  <a:pt x="88" y="43"/>
                </a:cubicBezTo>
                <a:close/>
                <a:moveTo>
                  <a:pt x="88" y="79"/>
                </a:moveTo>
                <a:cubicBezTo>
                  <a:pt x="93" y="74"/>
                  <a:pt x="98" y="70"/>
                  <a:pt x="102" y="65"/>
                </a:cubicBezTo>
                <a:cubicBezTo>
                  <a:pt x="108" y="75"/>
                  <a:pt x="109" y="83"/>
                  <a:pt x="106" y="89"/>
                </a:cubicBezTo>
                <a:cubicBezTo>
                  <a:pt x="102" y="95"/>
                  <a:pt x="94" y="98"/>
                  <a:pt x="83" y="97"/>
                </a:cubicBezTo>
                <a:cubicBezTo>
                  <a:pt x="85" y="91"/>
                  <a:pt x="87" y="85"/>
                  <a:pt x="88" y="79"/>
                </a:cubicBezTo>
                <a:close/>
                <a:moveTo>
                  <a:pt x="57" y="96"/>
                </a:moveTo>
                <a:cubicBezTo>
                  <a:pt x="64" y="99"/>
                  <a:pt x="70" y="100"/>
                  <a:pt x="76" y="101"/>
                </a:cubicBezTo>
                <a:cubicBezTo>
                  <a:pt x="71" y="112"/>
                  <a:pt x="64" y="117"/>
                  <a:pt x="57" y="117"/>
                </a:cubicBezTo>
                <a:cubicBezTo>
                  <a:pt x="50" y="117"/>
                  <a:pt x="44" y="112"/>
                  <a:pt x="39" y="101"/>
                </a:cubicBezTo>
                <a:cubicBezTo>
                  <a:pt x="45" y="100"/>
                  <a:pt x="51" y="99"/>
                  <a:pt x="57" y="96"/>
                </a:cubicBezTo>
                <a:close/>
                <a:moveTo>
                  <a:pt x="41" y="89"/>
                </a:moveTo>
                <a:cubicBezTo>
                  <a:pt x="44" y="90"/>
                  <a:pt x="47" y="92"/>
                  <a:pt x="50" y="93"/>
                </a:cubicBezTo>
                <a:cubicBezTo>
                  <a:pt x="46" y="95"/>
                  <a:pt x="41" y="96"/>
                  <a:pt x="37" y="97"/>
                </a:cubicBezTo>
                <a:cubicBezTo>
                  <a:pt x="35" y="93"/>
                  <a:pt x="34" y="88"/>
                  <a:pt x="33" y="83"/>
                </a:cubicBezTo>
                <a:cubicBezTo>
                  <a:pt x="35" y="85"/>
                  <a:pt x="38" y="87"/>
                  <a:pt x="41" y="89"/>
                </a:cubicBezTo>
                <a:close/>
                <a:moveTo>
                  <a:pt x="39" y="20"/>
                </a:moveTo>
                <a:cubicBezTo>
                  <a:pt x="44" y="10"/>
                  <a:pt x="50" y="5"/>
                  <a:pt x="57" y="5"/>
                </a:cubicBezTo>
                <a:cubicBezTo>
                  <a:pt x="64" y="5"/>
                  <a:pt x="71" y="10"/>
                  <a:pt x="76" y="20"/>
                </a:cubicBezTo>
                <a:cubicBezTo>
                  <a:pt x="70" y="21"/>
                  <a:pt x="64" y="23"/>
                  <a:pt x="57" y="26"/>
                </a:cubicBezTo>
                <a:cubicBezTo>
                  <a:pt x="51" y="23"/>
                  <a:pt x="45" y="21"/>
                  <a:pt x="39" y="20"/>
                </a:cubicBezTo>
                <a:close/>
                <a:moveTo>
                  <a:pt x="73" y="33"/>
                </a:moveTo>
                <a:cubicBezTo>
                  <a:pt x="70" y="32"/>
                  <a:pt x="67" y="30"/>
                  <a:pt x="64" y="29"/>
                </a:cubicBezTo>
                <a:cubicBezTo>
                  <a:pt x="69" y="27"/>
                  <a:pt x="73" y="26"/>
                  <a:pt x="78" y="25"/>
                </a:cubicBezTo>
                <a:cubicBezTo>
                  <a:pt x="79" y="29"/>
                  <a:pt x="81" y="34"/>
                  <a:pt x="82" y="39"/>
                </a:cubicBezTo>
                <a:cubicBezTo>
                  <a:pt x="79" y="37"/>
                  <a:pt x="76" y="35"/>
                  <a:pt x="73" y="33"/>
                </a:cubicBezTo>
                <a:close/>
                <a:moveTo>
                  <a:pt x="84" y="61"/>
                </a:moveTo>
                <a:cubicBezTo>
                  <a:pt x="84" y="66"/>
                  <a:pt x="84" y="71"/>
                  <a:pt x="83" y="76"/>
                </a:cubicBezTo>
                <a:cubicBezTo>
                  <a:pt x="79" y="79"/>
                  <a:pt x="75" y="82"/>
                  <a:pt x="71" y="84"/>
                </a:cubicBezTo>
                <a:cubicBezTo>
                  <a:pt x="66" y="87"/>
                  <a:pt x="62" y="89"/>
                  <a:pt x="57" y="91"/>
                </a:cubicBezTo>
                <a:cubicBezTo>
                  <a:pt x="53" y="89"/>
                  <a:pt x="48" y="87"/>
                  <a:pt x="44" y="84"/>
                </a:cubicBezTo>
                <a:cubicBezTo>
                  <a:pt x="40" y="82"/>
                  <a:pt x="35" y="79"/>
                  <a:pt x="31" y="76"/>
                </a:cubicBezTo>
                <a:cubicBezTo>
                  <a:pt x="31" y="71"/>
                  <a:pt x="30" y="66"/>
                  <a:pt x="30" y="61"/>
                </a:cubicBezTo>
                <a:cubicBezTo>
                  <a:pt x="30" y="56"/>
                  <a:pt x="31" y="51"/>
                  <a:pt x="31" y="46"/>
                </a:cubicBezTo>
                <a:cubicBezTo>
                  <a:pt x="35" y="43"/>
                  <a:pt x="40" y="40"/>
                  <a:pt x="44" y="38"/>
                </a:cubicBezTo>
                <a:cubicBezTo>
                  <a:pt x="48" y="35"/>
                  <a:pt x="53" y="33"/>
                  <a:pt x="57" y="31"/>
                </a:cubicBezTo>
                <a:cubicBezTo>
                  <a:pt x="62" y="33"/>
                  <a:pt x="66" y="35"/>
                  <a:pt x="71" y="38"/>
                </a:cubicBezTo>
                <a:cubicBezTo>
                  <a:pt x="75" y="40"/>
                  <a:pt x="79" y="43"/>
                  <a:pt x="83" y="46"/>
                </a:cubicBezTo>
                <a:cubicBezTo>
                  <a:pt x="84" y="51"/>
                  <a:pt x="84" y="56"/>
                  <a:pt x="84" y="61"/>
                </a:cubicBezTo>
                <a:close/>
                <a:moveTo>
                  <a:pt x="50" y="29"/>
                </a:moveTo>
                <a:cubicBezTo>
                  <a:pt x="47" y="30"/>
                  <a:pt x="44" y="32"/>
                  <a:pt x="41" y="33"/>
                </a:cubicBezTo>
                <a:cubicBezTo>
                  <a:pt x="38" y="35"/>
                  <a:pt x="35" y="37"/>
                  <a:pt x="33" y="39"/>
                </a:cubicBezTo>
                <a:cubicBezTo>
                  <a:pt x="34" y="34"/>
                  <a:pt x="35" y="29"/>
                  <a:pt x="37" y="25"/>
                </a:cubicBezTo>
                <a:cubicBezTo>
                  <a:pt x="41" y="26"/>
                  <a:pt x="46" y="27"/>
                  <a:pt x="50" y="29"/>
                </a:cubicBezTo>
                <a:close/>
                <a:moveTo>
                  <a:pt x="64" y="93"/>
                </a:moveTo>
                <a:cubicBezTo>
                  <a:pt x="67" y="92"/>
                  <a:pt x="70" y="90"/>
                  <a:pt x="73" y="89"/>
                </a:cubicBezTo>
                <a:cubicBezTo>
                  <a:pt x="76" y="87"/>
                  <a:pt x="79" y="85"/>
                  <a:pt x="82" y="83"/>
                </a:cubicBezTo>
                <a:cubicBezTo>
                  <a:pt x="81" y="88"/>
                  <a:pt x="79" y="93"/>
                  <a:pt x="78" y="97"/>
                </a:cubicBezTo>
                <a:cubicBezTo>
                  <a:pt x="73" y="96"/>
                  <a:pt x="69" y="95"/>
                  <a:pt x="64" y="93"/>
                </a:cubicBezTo>
                <a:close/>
                <a:moveTo>
                  <a:pt x="26" y="71"/>
                </a:moveTo>
                <a:cubicBezTo>
                  <a:pt x="22" y="68"/>
                  <a:pt x="19" y="64"/>
                  <a:pt x="16" y="61"/>
                </a:cubicBezTo>
                <a:cubicBezTo>
                  <a:pt x="19" y="57"/>
                  <a:pt x="22" y="54"/>
                  <a:pt x="26" y="51"/>
                </a:cubicBezTo>
                <a:cubicBezTo>
                  <a:pt x="25" y="54"/>
                  <a:pt x="25" y="57"/>
                  <a:pt x="25" y="61"/>
                </a:cubicBezTo>
                <a:cubicBezTo>
                  <a:pt x="25" y="64"/>
                  <a:pt x="25" y="68"/>
                  <a:pt x="26" y="71"/>
                </a:cubicBezTo>
                <a:close/>
                <a:moveTo>
                  <a:pt x="27" y="43"/>
                </a:moveTo>
                <a:cubicBezTo>
                  <a:pt x="21" y="47"/>
                  <a:pt x="17" y="52"/>
                  <a:pt x="13" y="57"/>
                </a:cubicBezTo>
                <a:cubicBezTo>
                  <a:pt x="7" y="47"/>
                  <a:pt x="5" y="39"/>
                  <a:pt x="9" y="33"/>
                </a:cubicBezTo>
                <a:cubicBezTo>
                  <a:pt x="12" y="27"/>
                  <a:pt x="19" y="25"/>
                  <a:pt x="28" y="25"/>
                </a:cubicBezTo>
                <a:cubicBezTo>
                  <a:pt x="29" y="25"/>
                  <a:pt x="30" y="25"/>
                  <a:pt x="31" y="25"/>
                </a:cubicBezTo>
                <a:cubicBezTo>
                  <a:pt x="29" y="30"/>
                  <a:pt x="28" y="37"/>
                  <a:pt x="27" y="43"/>
                </a:cubicBezTo>
                <a:close/>
                <a:moveTo>
                  <a:pt x="13" y="65"/>
                </a:moveTo>
                <a:cubicBezTo>
                  <a:pt x="17" y="70"/>
                  <a:pt x="21" y="74"/>
                  <a:pt x="27" y="79"/>
                </a:cubicBezTo>
                <a:cubicBezTo>
                  <a:pt x="28" y="85"/>
                  <a:pt x="29" y="91"/>
                  <a:pt x="31" y="97"/>
                </a:cubicBezTo>
                <a:cubicBezTo>
                  <a:pt x="20" y="98"/>
                  <a:pt x="12" y="95"/>
                  <a:pt x="9" y="89"/>
                </a:cubicBezTo>
                <a:cubicBezTo>
                  <a:pt x="5" y="83"/>
                  <a:pt x="7" y="75"/>
                  <a:pt x="13" y="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28570" tIns="14281" rIns="28570" bIns="14281" anchor="t" anchorCtr="0">
            <a:noAutofit/>
          </a:bodyPr>
          <a:lstStyle/>
          <a:p>
            <a:endParaRPr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CB46D9-474A-E94C-A3F1-258F7426C0C0}"/>
              </a:ext>
            </a:extLst>
          </p:cNvPr>
          <p:cNvGrpSpPr/>
          <p:nvPr/>
        </p:nvGrpSpPr>
        <p:grpSpPr>
          <a:xfrm>
            <a:off x="9449077" y="3228097"/>
            <a:ext cx="343501" cy="534501"/>
            <a:chOff x="4643437" y="1724025"/>
            <a:chExt cx="2917825" cy="4540249"/>
          </a:xfrm>
        </p:grpSpPr>
        <p:cxnSp>
          <p:nvCxnSpPr>
            <p:cNvPr id="74" name="Google Shape;234;p18">
              <a:extLst>
                <a:ext uri="{FF2B5EF4-FFF2-40B4-BE49-F238E27FC236}">
                  <a16:creationId xmlns:a16="http://schemas.microsoft.com/office/drawing/2014/main" id="{62F3B8B5-0F54-1444-93A0-D42C97E7D2D2}"/>
                </a:ext>
              </a:extLst>
            </p:cNvPr>
            <p:cNvCxnSpPr/>
            <p:nvPr/>
          </p:nvCxnSpPr>
          <p:spPr>
            <a:xfrm rot="10800000">
              <a:off x="4953000" y="56562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5" name="Google Shape;235;p18">
              <a:extLst>
                <a:ext uri="{FF2B5EF4-FFF2-40B4-BE49-F238E27FC236}">
                  <a16:creationId xmlns:a16="http://schemas.microsoft.com/office/drawing/2014/main" id="{B29A43B6-349C-494B-882C-3141B5904615}"/>
                </a:ext>
              </a:extLst>
            </p:cNvPr>
            <p:cNvCxnSpPr/>
            <p:nvPr/>
          </p:nvCxnSpPr>
          <p:spPr>
            <a:xfrm rot="10800000">
              <a:off x="4953000" y="56832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6" name="Google Shape;236;p18">
              <a:extLst>
                <a:ext uri="{FF2B5EF4-FFF2-40B4-BE49-F238E27FC236}">
                  <a16:creationId xmlns:a16="http://schemas.microsoft.com/office/drawing/2014/main" id="{B8F09F6C-6609-6341-892F-C1BD34708C55}"/>
                </a:ext>
              </a:extLst>
            </p:cNvPr>
            <p:cNvCxnSpPr/>
            <p:nvPr/>
          </p:nvCxnSpPr>
          <p:spPr>
            <a:xfrm rot="10800000">
              <a:off x="4953000" y="57102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7" name="Google Shape;237;p18">
              <a:extLst>
                <a:ext uri="{FF2B5EF4-FFF2-40B4-BE49-F238E27FC236}">
                  <a16:creationId xmlns:a16="http://schemas.microsoft.com/office/drawing/2014/main" id="{70E0DA6F-BD95-8E40-A2C3-8BA7E25C65EF}"/>
                </a:ext>
              </a:extLst>
            </p:cNvPr>
            <p:cNvCxnSpPr/>
            <p:nvPr/>
          </p:nvCxnSpPr>
          <p:spPr>
            <a:xfrm rot="10800000">
              <a:off x="4953000" y="57340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8" name="Google Shape;238;p18">
              <a:extLst>
                <a:ext uri="{FF2B5EF4-FFF2-40B4-BE49-F238E27FC236}">
                  <a16:creationId xmlns:a16="http://schemas.microsoft.com/office/drawing/2014/main" id="{3B560518-4CC6-7143-B900-1A3200F1CF21}"/>
                </a:ext>
              </a:extLst>
            </p:cNvPr>
            <p:cNvCxnSpPr/>
            <p:nvPr/>
          </p:nvCxnSpPr>
          <p:spPr>
            <a:xfrm rot="10800000">
              <a:off x="4953000" y="57610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9" name="Google Shape;239;p18">
              <a:extLst>
                <a:ext uri="{FF2B5EF4-FFF2-40B4-BE49-F238E27FC236}">
                  <a16:creationId xmlns:a16="http://schemas.microsoft.com/office/drawing/2014/main" id="{97530408-9C7E-AE44-9D13-C9468F5A8FF7}"/>
                </a:ext>
              </a:extLst>
            </p:cNvPr>
            <p:cNvCxnSpPr/>
            <p:nvPr/>
          </p:nvCxnSpPr>
          <p:spPr>
            <a:xfrm rot="10800000">
              <a:off x="4953000" y="57896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0" name="Google Shape;240;p18">
              <a:extLst>
                <a:ext uri="{FF2B5EF4-FFF2-40B4-BE49-F238E27FC236}">
                  <a16:creationId xmlns:a16="http://schemas.microsoft.com/office/drawing/2014/main" id="{59F9F20F-3FA3-8548-9AA0-923236ED9BC9}"/>
                </a:ext>
              </a:extLst>
            </p:cNvPr>
            <p:cNvCxnSpPr/>
            <p:nvPr/>
          </p:nvCxnSpPr>
          <p:spPr>
            <a:xfrm rot="10800000">
              <a:off x="4953000" y="58166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" name="Google Shape;241;p18">
              <a:extLst>
                <a:ext uri="{FF2B5EF4-FFF2-40B4-BE49-F238E27FC236}">
                  <a16:creationId xmlns:a16="http://schemas.microsoft.com/office/drawing/2014/main" id="{5FB7B581-99A3-A447-8972-2CB98E310699}"/>
                </a:ext>
              </a:extLst>
            </p:cNvPr>
            <p:cNvCxnSpPr/>
            <p:nvPr/>
          </p:nvCxnSpPr>
          <p:spPr>
            <a:xfrm rot="10800000">
              <a:off x="4953000" y="58435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2" name="Google Shape;242;p18">
              <a:extLst>
                <a:ext uri="{FF2B5EF4-FFF2-40B4-BE49-F238E27FC236}">
                  <a16:creationId xmlns:a16="http://schemas.microsoft.com/office/drawing/2014/main" id="{316374D4-89C6-544C-B59A-4E90F96D3F8D}"/>
                </a:ext>
              </a:extLst>
            </p:cNvPr>
            <p:cNvCxnSpPr/>
            <p:nvPr/>
          </p:nvCxnSpPr>
          <p:spPr>
            <a:xfrm rot="10800000">
              <a:off x="4953000" y="58721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3" name="Google Shape;243;p18">
              <a:extLst>
                <a:ext uri="{FF2B5EF4-FFF2-40B4-BE49-F238E27FC236}">
                  <a16:creationId xmlns:a16="http://schemas.microsoft.com/office/drawing/2014/main" id="{C096AAB5-AB1F-2243-A15F-F5624A72C020}"/>
                </a:ext>
              </a:extLst>
            </p:cNvPr>
            <p:cNvCxnSpPr/>
            <p:nvPr/>
          </p:nvCxnSpPr>
          <p:spPr>
            <a:xfrm rot="10800000">
              <a:off x="4953000" y="58991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4" name="Google Shape;244;p18">
              <a:extLst>
                <a:ext uri="{FF2B5EF4-FFF2-40B4-BE49-F238E27FC236}">
                  <a16:creationId xmlns:a16="http://schemas.microsoft.com/office/drawing/2014/main" id="{0BCDB31F-6E95-0546-8028-42A7D503436F}"/>
                </a:ext>
              </a:extLst>
            </p:cNvPr>
            <p:cNvCxnSpPr/>
            <p:nvPr/>
          </p:nvCxnSpPr>
          <p:spPr>
            <a:xfrm rot="10800000">
              <a:off x="4953000" y="59261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" name="Google Shape;245;p18">
              <a:extLst>
                <a:ext uri="{FF2B5EF4-FFF2-40B4-BE49-F238E27FC236}">
                  <a16:creationId xmlns:a16="http://schemas.microsoft.com/office/drawing/2014/main" id="{A6BC00CC-C808-7543-8363-FC0D941CAFEB}"/>
                </a:ext>
              </a:extLst>
            </p:cNvPr>
            <p:cNvCxnSpPr/>
            <p:nvPr/>
          </p:nvCxnSpPr>
          <p:spPr>
            <a:xfrm rot="10800000">
              <a:off x="4953000" y="59547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6" name="Google Shape;246;p18">
              <a:extLst>
                <a:ext uri="{FF2B5EF4-FFF2-40B4-BE49-F238E27FC236}">
                  <a16:creationId xmlns:a16="http://schemas.microsoft.com/office/drawing/2014/main" id="{284923D5-3A49-6842-9F16-2E1885B17AE5}"/>
                </a:ext>
              </a:extLst>
            </p:cNvPr>
            <p:cNvCxnSpPr/>
            <p:nvPr/>
          </p:nvCxnSpPr>
          <p:spPr>
            <a:xfrm rot="10800000">
              <a:off x="4953000" y="59817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" name="Google Shape;247;p18">
              <a:extLst>
                <a:ext uri="{FF2B5EF4-FFF2-40B4-BE49-F238E27FC236}">
                  <a16:creationId xmlns:a16="http://schemas.microsoft.com/office/drawing/2014/main" id="{4F737CF7-64AE-A240-A44F-15A80564C7FB}"/>
                </a:ext>
              </a:extLst>
            </p:cNvPr>
            <p:cNvCxnSpPr/>
            <p:nvPr/>
          </p:nvCxnSpPr>
          <p:spPr>
            <a:xfrm rot="10800000">
              <a:off x="4953000" y="60086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8" name="Google Shape;248;p18">
              <a:extLst>
                <a:ext uri="{FF2B5EF4-FFF2-40B4-BE49-F238E27FC236}">
                  <a16:creationId xmlns:a16="http://schemas.microsoft.com/office/drawing/2014/main" id="{AA20D1EC-F904-7642-9979-704BAE8A9119}"/>
                </a:ext>
              </a:extLst>
            </p:cNvPr>
            <p:cNvCxnSpPr/>
            <p:nvPr/>
          </p:nvCxnSpPr>
          <p:spPr>
            <a:xfrm rot="10800000">
              <a:off x="4953000" y="60356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9" name="Google Shape;249;p18">
              <a:extLst>
                <a:ext uri="{FF2B5EF4-FFF2-40B4-BE49-F238E27FC236}">
                  <a16:creationId xmlns:a16="http://schemas.microsoft.com/office/drawing/2014/main" id="{AC3DEF9A-F7E5-4640-8C72-49CBEDAFDF9D}"/>
                </a:ext>
              </a:extLst>
            </p:cNvPr>
            <p:cNvCxnSpPr/>
            <p:nvPr/>
          </p:nvCxnSpPr>
          <p:spPr>
            <a:xfrm rot="10800000">
              <a:off x="4953000" y="60642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" name="Google Shape;250;p18">
              <a:extLst>
                <a:ext uri="{FF2B5EF4-FFF2-40B4-BE49-F238E27FC236}">
                  <a16:creationId xmlns:a16="http://schemas.microsoft.com/office/drawing/2014/main" id="{F8D652F3-4DA6-F54C-ACA7-6E8034261ECB}"/>
                </a:ext>
              </a:extLst>
            </p:cNvPr>
            <p:cNvCxnSpPr/>
            <p:nvPr/>
          </p:nvCxnSpPr>
          <p:spPr>
            <a:xfrm rot="10800000">
              <a:off x="4953000" y="60912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1" name="Google Shape;251;p18">
              <a:extLst>
                <a:ext uri="{FF2B5EF4-FFF2-40B4-BE49-F238E27FC236}">
                  <a16:creationId xmlns:a16="http://schemas.microsoft.com/office/drawing/2014/main" id="{604228B5-A66A-F743-B94D-AC5D74363F5A}"/>
                </a:ext>
              </a:extLst>
            </p:cNvPr>
            <p:cNvCxnSpPr/>
            <p:nvPr/>
          </p:nvCxnSpPr>
          <p:spPr>
            <a:xfrm rot="10800000">
              <a:off x="4953000" y="61182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2" name="Google Shape;252;p18">
              <a:extLst>
                <a:ext uri="{FF2B5EF4-FFF2-40B4-BE49-F238E27FC236}">
                  <a16:creationId xmlns:a16="http://schemas.microsoft.com/office/drawing/2014/main" id="{F1FA7D24-64CD-784B-A53C-54792519860D}"/>
                </a:ext>
              </a:extLst>
            </p:cNvPr>
            <p:cNvCxnSpPr/>
            <p:nvPr/>
          </p:nvCxnSpPr>
          <p:spPr>
            <a:xfrm rot="10800000">
              <a:off x="4953000" y="61468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3" name="Google Shape;253;p18">
              <a:extLst>
                <a:ext uri="{FF2B5EF4-FFF2-40B4-BE49-F238E27FC236}">
                  <a16:creationId xmlns:a16="http://schemas.microsoft.com/office/drawing/2014/main" id="{BD94AD81-6882-2F45-BB63-C098FE5CD654}"/>
                </a:ext>
              </a:extLst>
            </p:cNvPr>
            <p:cNvCxnSpPr/>
            <p:nvPr/>
          </p:nvCxnSpPr>
          <p:spPr>
            <a:xfrm rot="10800000">
              <a:off x="4953000" y="61737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4" name="Google Shape;254;p18">
              <a:extLst>
                <a:ext uri="{FF2B5EF4-FFF2-40B4-BE49-F238E27FC236}">
                  <a16:creationId xmlns:a16="http://schemas.microsoft.com/office/drawing/2014/main" id="{A4B9D597-B802-C74A-BAF6-627F32E215AF}"/>
                </a:ext>
              </a:extLst>
            </p:cNvPr>
            <p:cNvCxnSpPr/>
            <p:nvPr/>
          </p:nvCxnSpPr>
          <p:spPr>
            <a:xfrm rot="10800000">
              <a:off x="4953000" y="62007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95" name="Google Shape;255;p18">
              <a:extLst>
                <a:ext uri="{FF2B5EF4-FFF2-40B4-BE49-F238E27FC236}">
                  <a16:creationId xmlns:a16="http://schemas.microsoft.com/office/drawing/2014/main" id="{A3B18766-3D63-D14A-B450-D6CB3ED210B2}"/>
                </a:ext>
              </a:extLst>
            </p:cNvPr>
            <p:cNvSpPr/>
            <p:nvPr/>
          </p:nvSpPr>
          <p:spPr>
            <a:xfrm>
              <a:off x="4926012" y="5589587"/>
              <a:ext cx="2454275" cy="674687"/>
            </a:xfrm>
            <a:custGeom>
              <a:avLst/>
              <a:gdLst/>
              <a:ahLst/>
              <a:cxnLst/>
              <a:rect l="l" t="t" r="r" b="b"/>
              <a:pathLst>
                <a:path w="626" h="172" extrusionOk="0">
                  <a:moveTo>
                    <a:pt x="626" y="172"/>
                  </a:moveTo>
                  <a:cubicBezTo>
                    <a:pt x="43" y="172"/>
                    <a:pt x="43" y="172"/>
                    <a:pt x="43" y="172"/>
                  </a:cubicBezTo>
                  <a:cubicBezTo>
                    <a:pt x="19" y="172"/>
                    <a:pt x="0" y="153"/>
                    <a:pt x="0" y="1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 cmpd="sng">
              <a:solidFill>
                <a:srgbClr val="065280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256;p18">
              <a:extLst>
                <a:ext uri="{FF2B5EF4-FFF2-40B4-BE49-F238E27FC236}">
                  <a16:creationId xmlns:a16="http://schemas.microsoft.com/office/drawing/2014/main" id="{B0BB2F15-6ECC-2A4F-A83A-ED6846CC6CB9}"/>
                </a:ext>
              </a:extLst>
            </p:cNvPr>
            <p:cNvCxnSpPr/>
            <p:nvPr/>
          </p:nvCxnSpPr>
          <p:spPr>
            <a:xfrm rot="10800000">
              <a:off x="4670425" y="48831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7" name="Google Shape;257;p18">
              <a:extLst>
                <a:ext uri="{FF2B5EF4-FFF2-40B4-BE49-F238E27FC236}">
                  <a16:creationId xmlns:a16="http://schemas.microsoft.com/office/drawing/2014/main" id="{54B094A3-1AAC-F94E-B64F-FDEB51605716}"/>
                </a:ext>
              </a:extLst>
            </p:cNvPr>
            <p:cNvCxnSpPr/>
            <p:nvPr/>
          </p:nvCxnSpPr>
          <p:spPr>
            <a:xfrm rot="10800000">
              <a:off x="4670425" y="49101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8" name="Google Shape;258;p18">
              <a:extLst>
                <a:ext uri="{FF2B5EF4-FFF2-40B4-BE49-F238E27FC236}">
                  <a16:creationId xmlns:a16="http://schemas.microsoft.com/office/drawing/2014/main" id="{58A117BD-13AE-2844-B265-6A39321251ED}"/>
                </a:ext>
              </a:extLst>
            </p:cNvPr>
            <p:cNvCxnSpPr/>
            <p:nvPr/>
          </p:nvCxnSpPr>
          <p:spPr>
            <a:xfrm rot="10800000">
              <a:off x="4670425" y="49371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9" name="Google Shape;259;p18">
              <a:extLst>
                <a:ext uri="{FF2B5EF4-FFF2-40B4-BE49-F238E27FC236}">
                  <a16:creationId xmlns:a16="http://schemas.microsoft.com/office/drawing/2014/main" id="{911E1DC2-6342-C643-A0F4-AD8263B85A8C}"/>
                </a:ext>
              </a:extLst>
            </p:cNvPr>
            <p:cNvCxnSpPr/>
            <p:nvPr/>
          </p:nvCxnSpPr>
          <p:spPr>
            <a:xfrm rot="10800000">
              <a:off x="4670425" y="49657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0" name="Google Shape;260;p18">
              <a:extLst>
                <a:ext uri="{FF2B5EF4-FFF2-40B4-BE49-F238E27FC236}">
                  <a16:creationId xmlns:a16="http://schemas.microsoft.com/office/drawing/2014/main" id="{3317268B-CFDE-A242-8F79-CABCD17BBACE}"/>
                </a:ext>
              </a:extLst>
            </p:cNvPr>
            <p:cNvCxnSpPr/>
            <p:nvPr/>
          </p:nvCxnSpPr>
          <p:spPr>
            <a:xfrm rot="10800000">
              <a:off x="4670425" y="49926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1" name="Google Shape;261;p18">
              <a:extLst>
                <a:ext uri="{FF2B5EF4-FFF2-40B4-BE49-F238E27FC236}">
                  <a16:creationId xmlns:a16="http://schemas.microsoft.com/office/drawing/2014/main" id="{BC283C18-6208-8C4D-9CB8-6533D0FA075F}"/>
                </a:ext>
              </a:extLst>
            </p:cNvPr>
            <p:cNvCxnSpPr/>
            <p:nvPr/>
          </p:nvCxnSpPr>
          <p:spPr>
            <a:xfrm rot="10800000">
              <a:off x="4670425" y="50196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2" name="Google Shape;262;p18">
              <a:extLst>
                <a:ext uri="{FF2B5EF4-FFF2-40B4-BE49-F238E27FC236}">
                  <a16:creationId xmlns:a16="http://schemas.microsoft.com/office/drawing/2014/main" id="{F9B40B59-7049-DD45-9B48-1DE2FB8EF80E}"/>
                </a:ext>
              </a:extLst>
            </p:cNvPr>
            <p:cNvCxnSpPr/>
            <p:nvPr/>
          </p:nvCxnSpPr>
          <p:spPr>
            <a:xfrm rot="10800000">
              <a:off x="4670425" y="50482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3" name="Google Shape;263;p18">
              <a:extLst>
                <a:ext uri="{FF2B5EF4-FFF2-40B4-BE49-F238E27FC236}">
                  <a16:creationId xmlns:a16="http://schemas.microsoft.com/office/drawing/2014/main" id="{405615C3-C196-E542-B6E4-0619B6C40993}"/>
                </a:ext>
              </a:extLst>
            </p:cNvPr>
            <p:cNvCxnSpPr/>
            <p:nvPr/>
          </p:nvCxnSpPr>
          <p:spPr>
            <a:xfrm rot="10800000">
              <a:off x="4670425" y="50752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4" name="Google Shape;264;p18">
              <a:extLst>
                <a:ext uri="{FF2B5EF4-FFF2-40B4-BE49-F238E27FC236}">
                  <a16:creationId xmlns:a16="http://schemas.microsoft.com/office/drawing/2014/main" id="{6E90B846-7472-424F-86FC-C1FCA9276FA4}"/>
                </a:ext>
              </a:extLst>
            </p:cNvPr>
            <p:cNvCxnSpPr/>
            <p:nvPr/>
          </p:nvCxnSpPr>
          <p:spPr>
            <a:xfrm rot="10800000">
              <a:off x="4670425" y="50990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5" name="Google Shape;265;p18">
              <a:extLst>
                <a:ext uri="{FF2B5EF4-FFF2-40B4-BE49-F238E27FC236}">
                  <a16:creationId xmlns:a16="http://schemas.microsoft.com/office/drawing/2014/main" id="{1619FABF-F5CA-2644-BD8E-A0A425414E69}"/>
                </a:ext>
              </a:extLst>
            </p:cNvPr>
            <p:cNvCxnSpPr/>
            <p:nvPr/>
          </p:nvCxnSpPr>
          <p:spPr>
            <a:xfrm rot="10800000">
              <a:off x="4670425" y="51260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6" name="Google Shape;266;p18">
              <a:extLst>
                <a:ext uri="{FF2B5EF4-FFF2-40B4-BE49-F238E27FC236}">
                  <a16:creationId xmlns:a16="http://schemas.microsoft.com/office/drawing/2014/main" id="{11323819-BEB9-174F-B903-1183BC523599}"/>
                </a:ext>
              </a:extLst>
            </p:cNvPr>
            <p:cNvCxnSpPr/>
            <p:nvPr/>
          </p:nvCxnSpPr>
          <p:spPr>
            <a:xfrm rot="10800000">
              <a:off x="4670425" y="51530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7" name="Google Shape;267;p18">
              <a:extLst>
                <a:ext uri="{FF2B5EF4-FFF2-40B4-BE49-F238E27FC236}">
                  <a16:creationId xmlns:a16="http://schemas.microsoft.com/office/drawing/2014/main" id="{3F4D39F5-5834-A740-8D5C-47357DF9CBA6}"/>
                </a:ext>
              </a:extLst>
            </p:cNvPr>
            <p:cNvCxnSpPr/>
            <p:nvPr/>
          </p:nvCxnSpPr>
          <p:spPr>
            <a:xfrm rot="10800000">
              <a:off x="4670425" y="51816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8" name="Google Shape;268;p18">
              <a:extLst>
                <a:ext uri="{FF2B5EF4-FFF2-40B4-BE49-F238E27FC236}">
                  <a16:creationId xmlns:a16="http://schemas.microsoft.com/office/drawing/2014/main" id="{BB995ED7-399F-EB49-9214-70DAB25A2319}"/>
                </a:ext>
              </a:extLst>
            </p:cNvPr>
            <p:cNvCxnSpPr/>
            <p:nvPr/>
          </p:nvCxnSpPr>
          <p:spPr>
            <a:xfrm rot="10800000">
              <a:off x="4670425" y="52085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9" name="Google Shape;269;p18">
              <a:extLst>
                <a:ext uri="{FF2B5EF4-FFF2-40B4-BE49-F238E27FC236}">
                  <a16:creationId xmlns:a16="http://schemas.microsoft.com/office/drawing/2014/main" id="{B82C8437-9915-824A-BDAA-2DE00AE866E4}"/>
                </a:ext>
              </a:extLst>
            </p:cNvPr>
            <p:cNvCxnSpPr/>
            <p:nvPr/>
          </p:nvCxnSpPr>
          <p:spPr>
            <a:xfrm rot="10800000">
              <a:off x="4670425" y="52355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0" name="Google Shape;270;p18">
              <a:extLst>
                <a:ext uri="{FF2B5EF4-FFF2-40B4-BE49-F238E27FC236}">
                  <a16:creationId xmlns:a16="http://schemas.microsoft.com/office/drawing/2014/main" id="{CFD31231-91ED-D445-AB3A-E001C708678A}"/>
                </a:ext>
              </a:extLst>
            </p:cNvPr>
            <p:cNvCxnSpPr/>
            <p:nvPr/>
          </p:nvCxnSpPr>
          <p:spPr>
            <a:xfrm rot="10800000">
              <a:off x="4670425" y="52641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1" name="Google Shape;271;p18">
              <a:extLst>
                <a:ext uri="{FF2B5EF4-FFF2-40B4-BE49-F238E27FC236}">
                  <a16:creationId xmlns:a16="http://schemas.microsoft.com/office/drawing/2014/main" id="{861CACE7-BA09-0C4C-A5AD-108BAF1612DD}"/>
                </a:ext>
              </a:extLst>
            </p:cNvPr>
            <p:cNvCxnSpPr/>
            <p:nvPr/>
          </p:nvCxnSpPr>
          <p:spPr>
            <a:xfrm rot="10800000">
              <a:off x="4670425" y="52911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2" name="Google Shape;272;p18">
              <a:extLst>
                <a:ext uri="{FF2B5EF4-FFF2-40B4-BE49-F238E27FC236}">
                  <a16:creationId xmlns:a16="http://schemas.microsoft.com/office/drawing/2014/main" id="{94D1F55E-B406-724E-AAB9-9D72358DDEEC}"/>
                </a:ext>
              </a:extLst>
            </p:cNvPr>
            <p:cNvCxnSpPr/>
            <p:nvPr/>
          </p:nvCxnSpPr>
          <p:spPr>
            <a:xfrm rot="10800000">
              <a:off x="4670425" y="53181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3" name="Google Shape;273;p18">
              <a:extLst>
                <a:ext uri="{FF2B5EF4-FFF2-40B4-BE49-F238E27FC236}">
                  <a16:creationId xmlns:a16="http://schemas.microsoft.com/office/drawing/2014/main" id="{495FBFB6-7446-9541-A442-D7E9DD41064E}"/>
                </a:ext>
              </a:extLst>
            </p:cNvPr>
            <p:cNvCxnSpPr/>
            <p:nvPr/>
          </p:nvCxnSpPr>
          <p:spPr>
            <a:xfrm rot="10800000">
              <a:off x="4670425" y="53451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4" name="Google Shape;274;p18">
              <a:extLst>
                <a:ext uri="{FF2B5EF4-FFF2-40B4-BE49-F238E27FC236}">
                  <a16:creationId xmlns:a16="http://schemas.microsoft.com/office/drawing/2014/main" id="{A60ADF2A-8965-DA4B-98B7-E9BD920AB9FD}"/>
                </a:ext>
              </a:extLst>
            </p:cNvPr>
            <p:cNvCxnSpPr/>
            <p:nvPr/>
          </p:nvCxnSpPr>
          <p:spPr>
            <a:xfrm rot="10800000">
              <a:off x="4670425" y="53736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5" name="Google Shape;275;p18">
              <a:extLst>
                <a:ext uri="{FF2B5EF4-FFF2-40B4-BE49-F238E27FC236}">
                  <a16:creationId xmlns:a16="http://schemas.microsoft.com/office/drawing/2014/main" id="{787F2C74-8595-1C44-B591-3A950D7061BC}"/>
                </a:ext>
              </a:extLst>
            </p:cNvPr>
            <p:cNvCxnSpPr/>
            <p:nvPr/>
          </p:nvCxnSpPr>
          <p:spPr>
            <a:xfrm rot="10800000">
              <a:off x="4670425" y="54006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6" name="Google Shape;276;p18">
              <a:extLst>
                <a:ext uri="{FF2B5EF4-FFF2-40B4-BE49-F238E27FC236}">
                  <a16:creationId xmlns:a16="http://schemas.microsoft.com/office/drawing/2014/main" id="{5D3C2E5D-599C-624F-B3AA-E190A7A063BE}"/>
                </a:ext>
              </a:extLst>
            </p:cNvPr>
            <p:cNvCxnSpPr/>
            <p:nvPr/>
          </p:nvCxnSpPr>
          <p:spPr>
            <a:xfrm rot="10800000">
              <a:off x="4670425" y="54276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7" name="Google Shape;277;p18">
              <a:extLst>
                <a:ext uri="{FF2B5EF4-FFF2-40B4-BE49-F238E27FC236}">
                  <a16:creationId xmlns:a16="http://schemas.microsoft.com/office/drawing/2014/main" id="{FED2EA31-2B66-794D-94BF-ED33F292460B}"/>
                </a:ext>
              </a:extLst>
            </p:cNvPr>
            <p:cNvSpPr/>
            <p:nvPr/>
          </p:nvSpPr>
          <p:spPr>
            <a:xfrm>
              <a:off x="4643437" y="4816475"/>
              <a:ext cx="2454275" cy="674687"/>
            </a:xfrm>
            <a:custGeom>
              <a:avLst/>
              <a:gdLst/>
              <a:ahLst/>
              <a:cxnLst/>
              <a:rect l="l" t="t" r="r" b="b"/>
              <a:pathLst>
                <a:path w="626" h="172" extrusionOk="0">
                  <a:moveTo>
                    <a:pt x="626" y="172"/>
                  </a:moveTo>
                  <a:cubicBezTo>
                    <a:pt x="43" y="172"/>
                    <a:pt x="43" y="172"/>
                    <a:pt x="43" y="172"/>
                  </a:cubicBezTo>
                  <a:cubicBezTo>
                    <a:pt x="19" y="172"/>
                    <a:pt x="0" y="153"/>
                    <a:pt x="0" y="1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 cmpd="sng">
              <a:solidFill>
                <a:srgbClr val="34B2E3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" name="Google Shape;278;p18">
              <a:extLst>
                <a:ext uri="{FF2B5EF4-FFF2-40B4-BE49-F238E27FC236}">
                  <a16:creationId xmlns:a16="http://schemas.microsoft.com/office/drawing/2014/main" id="{B33FBF5F-172C-7C40-AA46-751DCD6AF499}"/>
                </a:ext>
              </a:extLst>
            </p:cNvPr>
            <p:cNvCxnSpPr/>
            <p:nvPr/>
          </p:nvCxnSpPr>
          <p:spPr>
            <a:xfrm rot="10800000">
              <a:off x="5126037" y="41100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" name="Google Shape;279;p18">
              <a:extLst>
                <a:ext uri="{FF2B5EF4-FFF2-40B4-BE49-F238E27FC236}">
                  <a16:creationId xmlns:a16="http://schemas.microsoft.com/office/drawing/2014/main" id="{3BEAC29B-1627-8D41-8611-E49DD88E5185}"/>
                </a:ext>
              </a:extLst>
            </p:cNvPr>
            <p:cNvCxnSpPr/>
            <p:nvPr/>
          </p:nvCxnSpPr>
          <p:spPr>
            <a:xfrm rot="10800000">
              <a:off x="5126037" y="41370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" name="Google Shape;280;p18">
              <a:extLst>
                <a:ext uri="{FF2B5EF4-FFF2-40B4-BE49-F238E27FC236}">
                  <a16:creationId xmlns:a16="http://schemas.microsoft.com/office/drawing/2014/main" id="{72F06E95-AAD6-AD46-ADCE-0FD660ABBCF8}"/>
                </a:ext>
              </a:extLst>
            </p:cNvPr>
            <p:cNvCxnSpPr/>
            <p:nvPr/>
          </p:nvCxnSpPr>
          <p:spPr>
            <a:xfrm rot="10800000">
              <a:off x="5126037" y="41640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1" name="Google Shape;281;p18">
              <a:extLst>
                <a:ext uri="{FF2B5EF4-FFF2-40B4-BE49-F238E27FC236}">
                  <a16:creationId xmlns:a16="http://schemas.microsoft.com/office/drawing/2014/main" id="{E3800A5D-115C-9B47-AB09-E0462C0EAB2A}"/>
                </a:ext>
              </a:extLst>
            </p:cNvPr>
            <p:cNvCxnSpPr/>
            <p:nvPr/>
          </p:nvCxnSpPr>
          <p:spPr>
            <a:xfrm rot="10800000">
              <a:off x="5126037" y="41925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2" name="Google Shape;282;p18">
              <a:extLst>
                <a:ext uri="{FF2B5EF4-FFF2-40B4-BE49-F238E27FC236}">
                  <a16:creationId xmlns:a16="http://schemas.microsoft.com/office/drawing/2014/main" id="{891191E5-F2E4-EB45-9D00-8A7AF4B80571}"/>
                </a:ext>
              </a:extLst>
            </p:cNvPr>
            <p:cNvCxnSpPr/>
            <p:nvPr/>
          </p:nvCxnSpPr>
          <p:spPr>
            <a:xfrm rot="10800000">
              <a:off x="5126037" y="42195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" name="Google Shape;283;p18">
              <a:extLst>
                <a:ext uri="{FF2B5EF4-FFF2-40B4-BE49-F238E27FC236}">
                  <a16:creationId xmlns:a16="http://schemas.microsoft.com/office/drawing/2014/main" id="{01CAF250-FF8C-3A43-BF91-DEE453463D03}"/>
                </a:ext>
              </a:extLst>
            </p:cNvPr>
            <p:cNvCxnSpPr/>
            <p:nvPr/>
          </p:nvCxnSpPr>
          <p:spPr>
            <a:xfrm rot="10800000">
              <a:off x="5126037" y="42465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" name="Google Shape;284;p18">
              <a:extLst>
                <a:ext uri="{FF2B5EF4-FFF2-40B4-BE49-F238E27FC236}">
                  <a16:creationId xmlns:a16="http://schemas.microsoft.com/office/drawing/2014/main" id="{6A8611D6-1D13-9744-9155-0B09DF795D32}"/>
                </a:ext>
              </a:extLst>
            </p:cNvPr>
            <p:cNvCxnSpPr/>
            <p:nvPr/>
          </p:nvCxnSpPr>
          <p:spPr>
            <a:xfrm rot="10800000">
              <a:off x="5126037" y="42751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" name="Google Shape;285;p18">
              <a:extLst>
                <a:ext uri="{FF2B5EF4-FFF2-40B4-BE49-F238E27FC236}">
                  <a16:creationId xmlns:a16="http://schemas.microsoft.com/office/drawing/2014/main" id="{12B213B0-3BBD-4846-AF95-64B8DDB18504}"/>
                </a:ext>
              </a:extLst>
            </p:cNvPr>
            <p:cNvCxnSpPr/>
            <p:nvPr/>
          </p:nvCxnSpPr>
          <p:spPr>
            <a:xfrm rot="10800000">
              <a:off x="5126037" y="43021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" name="Google Shape;286;p18">
              <a:extLst>
                <a:ext uri="{FF2B5EF4-FFF2-40B4-BE49-F238E27FC236}">
                  <a16:creationId xmlns:a16="http://schemas.microsoft.com/office/drawing/2014/main" id="{00E320F1-FA9D-714F-885B-64C96348A3EB}"/>
                </a:ext>
              </a:extLst>
            </p:cNvPr>
            <p:cNvCxnSpPr/>
            <p:nvPr/>
          </p:nvCxnSpPr>
          <p:spPr>
            <a:xfrm rot="10800000">
              <a:off x="5126037" y="43291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" name="Google Shape;287;p18">
              <a:extLst>
                <a:ext uri="{FF2B5EF4-FFF2-40B4-BE49-F238E27FC236}">
                  <a16:creationId xmlns:a16="http://schemas.microsoft.com/office/drawing/2014/main" id="{2CF6D6CD-6B18-AF4F-884A-74D68C72A60A}"/>
                </a:ext>
              </a:extLst>
            </p:cNvPr>
            <p:cNvCxnSpPr/>
            <p:nvPr/>
          </p:nvCxnSpPr>
          <p:spPr>
            <a:xfrm rot="10800000">
              <a:off x="5126037" y="43576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8" name="Google Shape;288;p18">
              <a:extLst>
                <a:ext uri="{FF2B5EF4-FFF2-40B4-BE49-F238E27FC236}">
                  <a16:creationId xmlns:a16="http://schemas.microsoft.com/office/drawing/2014/main" id="{0E7C3832-C246-AA4B-96DA-BECEE8397964}"/>
                </a:ext>
              </a:extLst>
            </p:cNvPr>
            <p:cNvCxnSpPr/>
            <p:nvPr/>
          </p:nvCxnSpPr>
          <p:spPr>
            <a:xfrm rot="10800000">
              <a:off x="5126037" y="43846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9" name="Google Shape;289;p18">
              <a:extLst>
                <a:ext uri="{FF2B5EF4-FFF2-40B4-BE49-F238E27FC236}">
                  <a16:creationId xmlns:a16="http://schemas.microsoft.com/office/drawing/2014/main" id="{28CE272E-60DD-E542-B875-28A0BB40C9BA}"/>
                </a:ext>
              </a:extLst>
            </p:cNvPr>
            <p:cNvCxnSpPr/>
            <p:nvPr/>
          </p:nvCxnSpPr>
          <p:spPr>
            <a:xfrm rot="10800000">
              <a:off x="5126037" y="44116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0" name="Google Shape;290;p18">
              <a:extLst>
                <a:ext uri="{FF2B5EF4-FFF2-40B4-BE49-F238E27FC236}">
                  <a16:creationId xmlns:a16="http://schemas.microsoft.com/office/drawing/2014/main" id="{394F0D9A-C46B-6848-9450-AD7A558E84CC}"/>
                </a:ext>
              </a:extLst>
            </p:cNvPr>
            <p:cNvCxnSpPr/>
            <p:nvPr/>
          </p:nvCxnSpPr>
          <p:spPr>
            <a:xfrm rot="10800000">
              <a:off x="5126037" y="44402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1" name="Google Shape;291;p18">
              <a:extLst>
                <a:ext uri="{FF2B5EF4-FFF2-40B4-BE49-F238E27FC236}">
                  <a16:creationId xmlns:a16="http://schemas.microsoft.com/office/drawing/2014/main" id="{87D71EC3-AD77-C249-8D7A-CF0994A6F2A6}"/>
                </a:ext>
              </a:extLst>
            </p:cNvPr>
            <p:cNvCxnSpPr/>
            <p:nvPr/>
          </p:nvCxnSpPr>
          <p:spPr>
            <a:xfrm rot="10800000">
              <a:off x="5126037" y="44624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2" name="Google Shape;292;p18">
              <a:extLst>
                <a:ext uri="{FF2B5EF4-FFF2-40B4-BE49-F238E27FC236}">
                  <a16:creationId xmlns:a16="http://schemas.microsoft.com/office/drawing/2014/main" id="{04867131-2863-DA40-8137-29ED687E9EE3}"/>
                </a:ext>
              </a:extLst>
            </p:cNvPr>
            <p:cNvCxnSpPr/>
            <p:nvPr/>
          </p:nvCxnSpPr>
          <p:spPr>
            <a:xfrm rot="10800000">
              <a:off x="5126037" y="44910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3" name="Google Shape;293;p18">
              <a:extLst>
                <a:ext uri="{FF2B5EF4-FFF2-40B4-BE49-F238E27FC236}">
                  <a16:creationId xmlns:a16="http://schemas.microsoft.com/office/drawing/2014/main" id="{D9887123-7417-D542-BC86-CCEE28FDA6D0}"/>
                </a:ext>
              </a:extLst>
            </p:cNvPr>
            <p:cNvCxnSpPr/>
            <p:nvPr/>
          </p:nvCxnSpPr>
          <p:spPr>
            <a:xfrm rot="10800000">
              <a:off x="5126037" y="45180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4" name="Google Shape;294;p18">
              <a:extLst>
                <a:ext uri="{FF2B5EF4-FFF2-40B4-BE49-F238E27FC236}">
                  <a16:creationId xmlns:a16="http://schemas.microsoft.com/office/drawing/2014/main" id="{90CBC8B6-52D4-F74B-8349-61D3472BCA9D}"/>
                </a:ext>
              </a:extLst>
            </p:cNvPr>
            <p:cNvCxnSpPr/>
            <p:nvPr/>
          </p:nvCxnSpPr>
          <p:spPr>
            <a:xfrm rot="10800000">
              <a:off x="5126037" y="45450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5" name="Google Shape;295;p18">
              <a:extLst>
                <a:ext uri="{FF2B5EF4-FFF2-40B4-BE49-F238E27FC236}">
                  <a16:creationId xmlns:a16="http://schemas.microsoft.com/office/drawing/2014/main" id="{42F1B65F-E05A-8B42-B236-D1ED0B5FDE49}"/>
                </a:ext>
              </a:extLst>
            </p:cNvPr>
            <p:cNvCxnSpPr/>
            <p:nvPr/>
          </p:nvCxnSpPr>
          <p:spPr>
            <a:xfrm rot="10800000">
              <a:off x="5126037" y="45735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6" name="Google Shape;296;p18">
              <a:extLst>
                <a:ext uri="{FF2B5EF4-FFF2-40B4-BE49-F238E27FC236}">
                  <a16:creationId xmlns:a16="http://schemas.microsoft.com/office/drawing/2014/main" id="{89CBE389-BD0C-FE4E-909C-67447AFFB0D8}"/>
                </a:ext>
              </a:extLst>
            </p:cNvPr>
            <p:cNvCxnSpPr/>
            <p:nvPr/>
          </p:nvCxnSpPr>
          <p:spPr>
            <a:xfrm rot="10800000">
              <a:off x="5126037" y="46005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7" name="Google Shape;297;p18">
              <a:extLst>
                <a:ext uri="{FF2B5EF4-FFF2-40B4-BE49-F238E27FC236}">
                  <a16:creationId xmlns:a16="http://schemas.microsoft.com/office/drawing/2014/main" id="{0303D0DD-259B-004C-979F-2123058E393F}"/>
                </a:ext>
              </a:extLst>
            </p:cNvPr>
            <p:cNvCxnSpPr/>
            <p:nvPr/>
          </p:nvCxnSpPr>
          <p:spPr>
            <a:xfrm rot="10800000">
              <a:off x="5126037" y="46275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" name="Google Shape;298;p18">
              <a:extLst>
                <a:ext uri="{FF2B5EF4-FFF2-40B4-BE49-F238E27FC236}">
                  <a16:creationId xmlns:a16="http://schemas.microsoft.com/office/drawing/2014/main" id="{A0865F1E-FA5B-414C-8B3E-4933B5E9160E}"/>
                </a:ext>
              </a:extLst>
            </p:cNvPr>
            <p:cNvCxnSpPr/>
            <p:nvPr/>
          </p:nvCxnSpPr>
          <p:spPr>
            <a:xfrm rot="10800000">
              <a:off x="5126037" y="46545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39" name="Google Shape;299;p18">
              <a:extLst>
                <a:ext uri="{FF2B5EF4-FFF2-40B4-BE49-F238E27FC236}">
                  <a16:creationId xmlns:a16="http://schemas.microsoft.com/office/drawing/2014/main" id="{7EF92BF7-020C-B44E-9F55-CDEA0B387BDA}"/>
                </a:ext>
              </a:extLst>
            </p:cNvPr>
            <p:cNvSpPr/>
            <p:nvPr/>
          </p:nvSpPr>
          <p:spPr>
            <a:xfrm>
              <a:off x="5099050" y="4043362"/>
              <a:ext cx="2449512" cy="677862"/>
            </a:xfrm>
            <a:custGeom>
              <a:avLst/>
              <a:gdLst/>
              <a:ahLst/>
              <a:cxnLst/>
              <a:rect l="l" t="t" r="r" b="b"/>
              <a:pathLst>
                <a:path w="625" h="173" extrusionOk="0">
                  <a:moveTo>
                    <a:pt x="625" y="173"/>
                  </a:moveTo>
                  <a:cubicBezTo>
                    <a:pt x="42" y="173"/>
                    <a:pt x="42" y="173"/>
                    <a:pt x="42" y="173"/>
                  </a:cubicBezTo>
                  <a:cubicBezTo>
                    <a:pt x="19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25" y="0"/>
                    <a:pt x="625" y="0"/>
                    <a:pt x="625" y="0"/>
                  </a:cubicBezTo>
                </a:path>
              </a:pathLst>
            </a:custGeom>
            <a:noFill/>
            <a:ln w="85725" cap="rnd" cmpd="sng">
              <a:solidFill>
                <a:srgbClr val="64D1DA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300;p18">
              <a:extLst>
                <a:ext uri="{FF2B5EF4-FFF2-40B4-BE49-F238E27FC236}">
                  <a16:creationId xmlns:a16="http://schemas.microsoft.com/office/drawing/2014/main" id="{35F6CD26-03D6-884A-87BC-6A24E4DDEFCB}"/>
                </a:ext>
              </a:extLst>
            </p:cNvPr>
            <p:cNvCxnSpPr/>
            <p:nvPr/>
          </p:nvCxnSpPr>
          <p:spPr>
            <a:xfrm rot="10800000">
              <a:off x="4808537" y="33369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1" name="Google Shape;301;p18">
              <a:extLst>
                <a:ext uri="{FF2B5EF4-FFF2-40B4-BE49-F238E27FC236}">
                  <a16:creationId xmlns:a16="http://schemas.microsoft.com/office/drawing/2014/main" id="{C9727A29-CABD-EA44-8AF3-6D64B4B0C58C}"/>
                </a:ext>
              </a:extLst>
            </p:cNvPr>
            <p:cNvCxnSpPr/>
            <p:nvPr/>
          </p:nvCxnSpPr>
          <p:spPr>
            <a:xfrm rot="10800000">
              <a:off x="4808537" y="33639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2" name="Google Shape;302;p18">
              <a:extLst>
                <a:ext uri="{FF2B5EF4-FFF2-40B4-BE49-F238E27FC236}">
                  <a16:creationId xmlns:a16="http://schemas.microsoft.com/office/drawing/2014/main" id="{648774D3-572B-ED4E-9635-8A4361FB24F2}"/>
                </a:ext>
              </a:extLst>
            </p:cNvPr>
            <p:cNvCxnSpPr/>
            <p:nvPr/>
          </p:nvCxnSpPr>
          <p:spPr>
            <a:xfrm rot="10800000">
              <a:off x="4808537" y="33924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3" name="Google Shape;303;p18">
              <a:extLst>
                <a:ext uri="{FF2B5EF4-FFF2-40B4-BE49-F238E27FC236}">
                  <a16:creationId xmlns:a16="http://schemas.microsoft.com/office/drawing/2014/main" id="{D518F5A0-39E5-4E48-A599-C5C370157EB5}"/>
                </a:ext>
              </a:extLst>
            </p:cNvPr>
            <p:cNvCxnSpPr/>
            <p:nvPr/>
          </p:nvCxnSpPr>
          <p:spPr>
            <a:xfrm rot="10800000">
              <a:off x="4808537" y="34194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4" name="Google Shape;304;p18">
              <a:extLst>
                <a:ext uri="{FF2B5EF4-FFF2-40B4-BE49-F238E27FC236}">
                  <a16:creationId xmlns:a16="http://schemas.microsoft.com/office/drawing/2014/main" id="{8603FBF5-8140-C243-ADE4-70AC15CB3C4C}"/>
                </a:ext>
              </a:extLst>
            </p:cNvPr>
            <p:cNvCxnSpPr/>
            <p:nvPr/>
          </p:nvCxnSpPr>
          <p:spPr>
            <a:xfrm rot="10800000">
              <a:off x="4808537" y="34464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5" name="Google Shape;305;p18">
              <a:extLst>
                <a:ext uri="{FF2B5EF4-FFF2-40B4-BE49-F238E27FC236}">
                  <a16:creationId xmlns:a16="http://schemas.microsoft.com/office/drawing/2014/main" id="{2126EBC6-8F52-374F-9CBF-473D65852894}"/>
                </a:ext>
              </a:extLst>
            </p:cNvPr>
            <p:cNvCxnSpPr/>
            <p:nvPr/>
          </p:nvCxnSpPr>
          <p:spPr>
            <a:xfrm rot="10800000">
              <a:off x="4808537" y="34734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6" name="Google Shape;306;p18">
              <a:extLst>
                <a:ext uri="{FF2B5EF4-FFF2-40B4-BE49-F238E27FC236}">
                  <a16:creationId xmlns:a16="http://schemas.microsoft.com/office/drawing/2014/main" id="{C2B4C494-EBA9-3443-9125-7F003A016619}"/>
                </a:ext>
              </a:extLst>
            </p:cNvPr>
            <p:cNvCxnSpPr/>
            <p:nvPr/>
          </p:nvCxnSpPr>
          <p:spPr>
            <a:xfrm rot="10800000">
              <a:off x="4808537" y="35020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7" name="Google Shape;307;p18">
              <a:extLst>
                <a:ext uri="{FF2B5EF4-FFF2-40B4-BE49-F238E27FC236}">
                  <a16:creationId xmlns:a16="http://schemas.microsoft.com/office/drawing/2014/main" id="{A2B273FE-6FD8-7243-8031-9AD599DC5D8C}"/>
                </a:ext>
              </a:extLst>
            </p:cNvPr>
            <p:cNvCxnSpPr/>
            <p:nvPr/>
          </p:nvCxnSpPr>
          <p:spPr>
            <a:xfrm rot="10800000">
              <a:off x="4808537" y="35290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8" name="Google Shape;308;p18">
              <a:extLst>
                <a:ext uri="{FF2B5EF4-FFF2-40B4-BE49-F238E27FC236}">
                  <a16:creationId xmlns:a16="http://schemas.microsoft.com/office/drawing/2014/main" id="{2144DA6E-F5E5-4D4F-8712-CDE9E85F77D7}"/>
                </a:ext>
              </a:extLst>
            </p:cNvPr>
            <p:cNvCxnSpPr/>
            <p:nvPr/>
          </p:nvCxnSpPr>
          <p:spPr>
            <a:xfrm rot="10800000">
              <a:off x="4808537" y="35560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9" name="Google Shape;309;p18">
              <a:extLst>
                <a:ext uri="{FF2B5EF4-FFF2-40B4-BE49-F238E27FC236}">
                  <a16:creationId xmlns:a16="http://schemas.microsoft.com/office/drawing/2014/main" id="{6D136FC6-8647-6447-8A7A-A9F60FEB739F}"/>
                </a:ext>
              </a:extLst>
            </p:cNvPr>
            <p:cNvCxnSpPr/>
            <p:nvPr/>
          </p:nvCxnSpPr>
          <p:spPr>
            <a:xfrm rot="10800000">
              <a:off x="4808537" y="35845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0" name="Google Shape;310;p18">
              <a:extLst>
                <a:ext uri="{FF2B5EF4-FFF2-40B4-BE49-F238E27FC236}">
                  <a16:creationId xmlns:a16="http://schemas.microsoft.com/office/drawing/2014/main" id="{2D918AF6-9EF1-D049-B8F1-F9E671B29D0E}"/>
                </a:ext>
              </a:extLst>
            </p:cNvPr>
            <p:cNvCxnSpPr/>
            <p:nvPr/>
          </p:nvCxnSpPr>
          <p:spPr>
            <a:xfrm rot="10800000">
              <a:off x="4808537" y="36115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1" name="Google Shape;311;p18">
              <a:extLst>
                <a:ext uri="{FF2B5EF4-FFF2-40B4-BE49-F238E27FC236}">
                  <a16:creationId xmlns:a16="http://schemas.microsoft.com/office/drawing/2014/main" id="{5A9FA594-F0D3-8A45-8DD0-680BCA8D713E}"/>
                </a:ext>
              </a:extLst>
            </p:cNvPr>
            <p:cNvCxnSpPr/>
            <p:nvPr/>
          </p:nvCxnSpPr>
          <p:spPr>
            <a:xfrm rot="10800000">
              <a:off x="4808537" y="36385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2" name="Google Shape;312;p18">
              <a:extLst>
                <a:ext uri="{FF2B5EF4-FFF2-40B4-BE49-F238E27FC236}">
                  <a16:creationId xmlns:a16="http://schemas.microsoft.com/office/drawing/2014/main" id="{605D6674-5A8C-074C-8110-53E634133452}"/>
                </a:ext>
              </a:extLst>
            </p:cNvPr>
            <p:cNvCxnSpPr/>
            <p:nvPr/>
          </p:nvCxnSpPr>
          <p:spPr>
            <a:xfrm rot="10800000">
              <a:off x="4808537" y="36671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3" name="Google Shape;313;p18">
              <a:extLst>
                <a:ext uri="{FF2B5EF4-FFF2-40B4-BE49-F238E27FC236}">
                  <a16:creationId xmlns:a16="http://schemas.microsoft.com/office/drawing/2014/main" id="{0393A831-FAE0-D14F-AF3C-9C2D2BB3C8CF}"/>
                </a:ext>
              </a:extLst>
            </p:cNvPr>
            <p:cNvCxnSpPr/>
            <p:nvPr/>
          </p:nvCxnSpPr>
          <p:spPr>
            <a:xfrm rot="10800000">
              <a:off x="4808537" y="36941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4" name="Google Shape;314;p18">
              <a:extLst>
                <a:ext uri="{FF2B5EF4-FFF2-40B4-BE49-F238E27FC236}">
                  <a16:creationId xmlns:a16="http://schemas.microsoft.com/office/drawing/2014/main" id="{8DCF16D7-4528-3444-A4DC-336F34CD9401}"/>
                </a:ext>
              </a:extLst>
            </p:cNvPr>
            <p:cNvCxnSpPr/>
            <p:nvPr/>
          </p:nvCxnSpPr>
          <p:spPr>
            <a:xfrm rot="10800000">
              <a:off x="4808537" y="37211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5" name="Google Shape;315;p18">
              <a:extLst>
                <a:ext uri="{FF2B5EF4-FFF2-40B4-BE49-F238E27FC236}">
                  <a16:creationId xmlns:a16="http://schemas.microsoft.com/office/drawing/2014/main" id="{CA7339D6-D9CD-9E43-9113-47EFDED6628B}"/>
                </a:ext>
              </a:extLst>
            </p:cNvPr>
            <p:cNvCxnSpPr/>
            <p:nvPr/>
          </p:nvCxnSpPr>
          <p:spPr>
            <a:xfrm rot="10800000">
              <a:off x="4808537" y="37496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6" name="Google Shape;316;p18">
              <a:extLst>
                <a:ext uri="{FF2B5EF4-FFF2-40B4-BE49-F238E27FC236}">
                  <a16:creationId xmlns:a16="http://schemas.microsoft.com/office/drawing/2014/main" id="{EB8EEFF4-6466-5548-A2E1-7144F09E095B}"/>
                </a:ext>
              </a:extLst>
            </p:cNvPr>
            <p:cNvCxnSpPr/>
            <p:nvPr/>
          </p:nvCxnSpPr>
          <p:spPr>
            <a:xfrm rot="10800000">
              <a:off x="4808537" y="37766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7" name="Google Shape;317;p18">
              <a:extLst>
                <a:ext uri="{FF2B5EF4-FFF2-40B4-BE49-F238E27FC236}">
                  <a16:creationId xmlns:a16="http://schemas.microsoft.com/office/drawing/2014/main" id="{B0F27E14-F6AA-1844-8A66-5FBD052B5800}"/>
                </a:ext>
              </a:extLst>
            </p:cNvPr>
            <p:cNvCxnSpPr/>
            <p:nvPr/>
          </p:nvCxnSpPr>
          <p:spPr>
            <a:xfrm rot="10800000">
              <a:off x="4808537" y="38036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8" name="Google Shape;318;p18">
              <a:extLst>
                <a:ext uri="{FF2B5EF4-FFF2-40B4-BE49-F238E27FC236}">
                  <a16:creationId xmlns:a16="http://schemas.microsoft.com/office/drawing/2014/main" id="{399512A9-5D67-FD40-B496-78FCE73F18E5}"/>
                </a:ext>
              </a:extLst>
            </p:cNvPr>
            <p:cNvCxnSpPr/>
            <p:nvPr/>
          </p:nvCxnSpPr>
          <p:spPr>
            <a:xfrm rot="10800000">
              <a:off x="4808537" y="38274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9" name="Google Shape;319;p18">
              <a:extLst>
                <a:ext uri="{FF2B5EF4-FFF2-40B4-BE49-F238E27FC236}">
                  <a16:creationId xmlns:a16="http://schemas.microsoft.com/office/drawing/2014/main" id="{C3CD2EC1-BC41-2D47-A2B0-5525F2BC861E}"/>
                </a:ext>
              </a:extLst>
            </p:cNvPr>
            <p:cNvCxnSpPr/>
            <p:nvPr/>
          </p:nvCxnSpPr>
          <p:spPr>
            <a:xfrm rot="10800000">
              <a:off x="4808537" y="38544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0" name="Google Shape;320;p18">
              <a:extLst>
                <a:ext uri="{FF2B5EF4-FFF2-40B4-BE49-F238E27FC236}">
                  <a16:creationId xmlns:a16="http://schemas.microsoft.com/office/drawing/2014/main" id="{4AD000A2-3170-D548-B1C7-4AD406C9109E}"/>
                </a:ext>
              </a:extLst>
            </p:cNvPr>
            <p:cNvCxnSpPr/>
            <p:nvPr/>
          </p:nvCxnSpPr>
          <p:spPr>
            <a:xfrm rot="10800000">
              <a:off x="4808537" y="38830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61" name="Google Shape;321;p18">
              <a:extLst>
                <a:ext uri="{FF2B5EF4-FFF2-40B4-BE49-F238E27FC236}">
                  <a16:creationId xmlns:a16="http://schemas.microsoft.com/office/drawing/2014/main" id="{A44D7BB6-FD2D-E546-823B-8E0030C96946}"/>
                </a:ext>
              </a:extLst>
            </p:cNvPr>
            <p:cNvSpPr/>
            <p:nvPr/>
          </p:nvSpPr>
          <p:spPr>
            <a:xfrm>
              <a:off x="4781550" y="3270250"/>
              <a:ext cx="2454275" cy="679450"/>
            </a:xfrm>
            <a:custGeom>
              <a:avLst/>
              <a:gdLst/>
              <a:ahLst/>
              <a:cxnLst/>
              <a:rect l="l" t="t" r="r" b="b"/>
              <a:pathLst>
                <a:path w="626" h="173" extrusionOk="0">
                  <a:moveTo>
                    <a:pt x="626" y="173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19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 cmpd="sng">
              <a:solidFill>
                <a:srgbClr val="8C103D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322;p18">
              <a:extLst>
                <a:ext uri="{FF2B5EF4-FFF2-40B4-BE49-F238E27FC236}">
                  <a16:creationId xmlns:a16="http://schemas.microsoft.com/office/drawing/2014/main" id="{51E6AD4B-9D1F-F546-A4B1-92E2143760A8}"/>
                </a:ext>
              </a:extLst>
            </p:cNvPr>
            <p:cNvCxnSpPr/>
            <p:nvPr/>
          </p:nvCxnSpPr>
          <p:spPr>
            <a:xfrm rot="10800000">
              <a:off x="5106987" y="2563812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3" name="Google Shape;323;p18">
              <a:extLst>
                <a:ext uri="{FF2B5EF4-FFF2-40B4-BE49-F238E27FC236}">
                  <a16:creationId xmlns:a16="http://schemas.microsoft.com/office/drawing/2014/main" id="{CB1BBF02-7396-8D43-A14C-DD59DEEF81BE}"/>
                </a:ext>
              </a:extLst>
            </p:cNvPr>
            <p:cNvCxnSpPr/>
            <p:nvPr/>
          </p:nvCxnSpPr>
          <p:spPr>
            <a:xfrm rot="10800000">
              <a:off x="5106987" y="259080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4" name="Google Shape;324;p18">
              <a:extLst>
                <a:ext uri="{FF2B5EF4-FFF2-40B4-BE49-F238E27FC236}">
                  <a16:creationId xmlns:a16="http://schemas.microsoft.com/office/drawing/2014/main" id="{FA22DA92-42B5-934A-97AA-AED96B6E0F28}"/>
                </a:ext>
              </a:extLst>
            </p:cNvPr>
            <p:cNvCxnSpPr/>
            <p:nvPr/>
          </p:nvCxnSpPr>
          <p:spPr>
            <a:xfrm rot="10800000">
              <a:off x="5106987" y="2619375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5" name="Google Shape;325;p18">
              <a:extLst>
                <a:ext uri="{FF2B5EF4-FFF2-40B4-BE49-F238E27FC236}">
                  <a16:creationId xmlns:a16="http://schemas.microsoft.com/office/drawing/2014/main" id="{28CAE867-10CB-DE4E-8389-E53472222649}"/>
                </a:ext>
              </a:extLst>
            </p:cNvPr>
            <p:cNvCxnSpPr/>
            <p:nvPr/>
          </p:nvCxnSpPr>
          <p:spPr>
            <a:xfrm rot="10800000">
              <a:off x="5106987" y="2646362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6" name="Google Shape;326;p18">
              <a:extLst>
                <a:ext uri="{FF2B5EF4-FFF2-40B4-BE49-F238E27FC236}">
                  <a16:creationId xmlns:a16="http://schemas.microsoft.com/office/drawing/2014/main" id="{BE1372BC-F3E9-EA4D-B5F3-4FD9F955FEE3}"/>
                </a:ext>
              </a:extLst>
            </p:cNvPr>
            <p:cNvCxnSpPr/>
            <p:nvPr/>
          </p:nvCxnSpPr>
          <p:spPr>
            <a:xfrm rot="10800000">
              <a:off x="5106987" y="267335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7" name="Google Shape;327;p18">
              <a:extLst>
                <a:ext uri="{FF2B5EF4-FFF2-40B4-BE49-F238E27FC236}">
                  <a16:creationId xmlns:a16="http://schemas.microsoft.com/office/drawing/2014/main" id="{C4C2BF2D-7A5E-DF47-B42B-F916A93171A6}"/>
                </a:ext>
              </a:extLst>
            </p:cNvPr>
            <p:cNvCxnSpPr/>
            <p:nvPr/>
          </p:nvCxnSpPr>
          <p:spPr>
            <a:xfrm rot="10800000">
              <a:off x="5106987" y="2701925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8" name="Google Shape;328;p18">
              <a:extLst>
                <a:ext uri="{FF2B5EF4-FFF2-40B4-BE49-F238E27FC236}">
                  <a16:creationId xmlns:a16="http://schemas.microsoft.com/office/drawing/2014/main" id="{B57C4076-88CB-0D47-9594-E8A9239BD049}"/>
                </a:ext>
              </a:extLst>
            </p:cNvPr>
            <p:cNvCxnSpPr/>
            <p:nvPr/>
          </p:nvCxnSpPr>
          <p:spPr>
            <a:xfrm rot="10800000">
              <a:off x="5106987" y="2728912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9" name="Google Shape;329;p18">
              <a:extLst>
                <a:ext uri="{FF2B5EF4-FFF2-40B4-BE49-F238E27FC236}">
                  <a16:creationId xmlns:a16="http://schemas.microsoft.com/office/drawing/2014/main" id="{8ACCA4C4-1A01-F74D-A8A7-978C38D50465}"/>
                </a:ext>
              </a:extLst>
            </p:cNvPr>
            <p:cNvCxnSpPr/>
            <p:nvPr/>
          </p:nvCxnSpPr>
          <p:spPr>
            <a:xfrm rot="10800000">
              <a:off x="5106987" y="275590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0" name="Google Shape;330;p18">
              <a:extLst>
                <a:ext uri="{FF2B5EF4-FFF2-40B4-BE49-F238E27FC236}">
                  <a16:creationId xmlns:a16="http://schemas.microsoft.com/office/drawing/2014/main" id="{4DF96539-E554-3048-B241-737AFB7F10F3}"/>
                </a:ext>
              </a:extLst>
            </p:cNvPr>
            <p:cNvCxnSpPr/>
            <p:nvPr/>
          </p:nvCxnSpPr>
          <p:spPr>
            <a:xfrm rot="10800000">
              <a:off x="5106987" y="2782887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1" name="Google Shape;331;p18">
              <a:extLst>
                <a:ext uri="{FF2B5EF4-FFF2-40B4-BE49-F238E27FC236}">
                  <a16:creationId xmlns:a16="http://schemas.microsoft.com/office/drawing/2014/main" id="{041EC3D3-F7B8-0048-A8CC-8D2D0797F8D7}"/>
                </a:ext>
              </a:extLst>
            </p:cNvPr>
            <p:cNvCxnSpPr/>
            <p:nvPr/>
          </p:nvCxnSpPr>
          <p:spPr>
            <a:xfrm rot="10800000">
              <a:off x="5106987" y="2811462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2" name="Google Shape;332;p18">
              <a:extLst>
                <a:ext uri="{FF2B5EF4-FFF2-40B4-BE49-F238E27FC236}">
                  <a16:creationId xmlns:a16="http://schemas.microsoft.com/office/drawing/2014/main" id="{0C2F0D2F-4B6A-8646-8DFB-8B5C30AEC53D}"/>
                </a:ext>
              </a:extLst>
            </p:cNvPr>
            <p:cNvCxnSpPr/>
            <p:nvPr/>
          </p:nvCxnSpPr>
          <p:spPr>
            <a:xfrm rot="10800000">
              <a:off x="5106987" y="283845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3" name="Google Shape;333;p18">
              <a:extLst>
                <a:ext uri="{FF2B5EF4-FFF2-40B4-BE49-F238E27FC236}">
                  <a16:creationId xmlns:a16="http://schemas.microsoft.com/office/drawing/2014/main" id="{5EED4AB6-1948-F448-B177-10A56E8368A2}"/>
                </a:ext>
              </a:extLst>
            </p:cNvPr>
            <p:cNvCxnSpPr/>
            <p:nvPr/>
          </p:nvCxnSpPr>
          <p:spPr>
            <a:xfrm rot="10800000">
              <a:off x="5106987" y="2865437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4" name="Google Shape;334;p18">
              <a:extLst>
                <a:ext uri="{FF2B5EF4-FFF2-40B4-BE49-F238E27FC236}">
                  <a16:creationId xmlns:a16="http://schemas.microsoft.com/office/drawing/2014/main" id="{1AAD57C4-0721-AB44-8165-305377803768}"/>
                </a:ext>
              </a:extLst>
            </p:cNvPr>
            <p:cNvCxnSpPr/>
            <p:nvPr/>
          </p:nvCxnSpPr>
          <p:spPr>
            <a:xfrm rot="10800000">
              <a:off x="5106987" y="2894012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5" name="Google Shape;335;p18">
              <a:extLst>
                <a:ext uri="{FF2B5EF4-FFF2-40B4-BE49-F238E27FC236}">
                  <a16:creationId xmlns:a16="http://schemas.microsoft.com/office/drawing/2014/main" id="{C2946DE5-D696-3E42-90D2-707C4B8C5E4E}"/>
                </a:ext>
              </a:extLst>
            </p:cNvPr>
            <p:cNvCxnSpPr/>
            <p:nvPr/>
          </p:nvCxnSpPr>
          <p:spPr>
            <a:xfrm rot="10800000">
              <a:off x="5106987" y="292100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6" name="Google Shape;336;p18">
              <a:extLst>
                <a:ext uri="{FF2B5EF4-FFF2-40B4-BE49-F238E27FC236}">
                  <a16:creationId xmlns:a16="http://schemas.microsoft.com/office/drawing/2014/main" id="{D5A7FB22-85EB-D34F-9A01-0D2391345D7D}"/>
                </a:ext>
              </a:extLst>
            </p:cNvPr>
            <p:cNvCxnSpPr/>
            <p:nvPr/>
          </p:nvCxnSpPr>
          <p:spPr>
            <a:xfrm rot="10800000">
              <a:off x="5106987" y="2947987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7" name="Google Shape;337;p18">
              <a:extLst>
                <a:ext uri="{FF2B5EF4-FFF2-40B4-BE49-F238E27FC236}">
                  <a16:creationId xmlns:a16="http://schemas.microsoft.com/office/drawing/2014/main" id="{7D087B37-E38E-7244-9147-DBEE43A09AEB}"/>
                </a:ext>
              </a:extLst>
            </p:cNvPr>
            <p:cNvCxnSpPr/>
            <p:nvPr/>
          </p:nvCxnSpPr>
          <p:spPr>
            <a:xfrm rot="10800000">
              <a:off x="5106987" y="2976562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8" name="Google Shape;338;p18">
              <a:extLst>
                <a:ext uri="{FF2B5EF4-FFF2-40B4-BE49-F238E27FC236}">
                  <a16:creationId xmlns:a16="http://schemas.microsoft.com/office/drawing/2014/main" id="{6E95189F-DB3A-D143-BA33-068E15205445}"/>
                </a:ext>
              </a:extLst>
            </p:cNvPr>
            <p:cNvCxnSpPr/>
            <p:nvPr/>
          </p:nvCxnSpPr>
          <p:spPr>
            <a:xfrm rot="10800000">
              <a:off x="5106987" y="300355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79" name="Google Shape;339;p18">
              <a:extLst>
                <a:ext uri="{FF2B5EF4-FFF2-40B4-BE49-F238E27FC236}">
                  <a16:creationId xmlns:a16="http://schemas.microsoft.com/office/drawing/2014/main" id="{50DA74ED-B695-2241-9619-B376F2797C66}"/>
                </a:ext>
              </a:extLst>
            </p:cNvPr>
            <p:cNvCxnSpPr/>
            <p:nvPr/>
          </p:nvCxnSpPr>
          <p:spPr>
            <a:xfrm rot="10800000">
              <a:off x="5106987" y="3030537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0" name="Google Shape;340;p18">
              <a:extLst>
                <a:ext uri="{FF2B5EF4-FFF2-40B4-BE49-F238E27FC236}">
                  <a16:creationId xmlns:a16="http://schemas.microsoft.com/office/drawing/2014/main" id="{452DC7E8-21F9-B74B-95E6-814EA7D74426}"/>
                </a:ext>
              </a:extLst>
            </p:cNvPr>
            <p:cNvCxnSpPr/>
            <p:nvPr/>
          </p:nvCxnSpPr>
          <p:spPr>
            <a:xfrm rot="10800000">
              <a:off x="5106987" y="3057525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1" name="Google Shape;341;p18">
              <a:extLst>
                <a:ext uri="{FF2B5EF4-FFF2-40B4-BE49-F238E27FC236}">
                  <a16:creationId xmlns:a16="http://schemas.microsoft.com/office/drawing/2014/main" id="{DA999289-30EB-1C41-BF2E-B03A8DE66790}"/>
                </a:ext>
              </a:extLst>
            </p:cNvPr>
            <p:cNvCxnSpPr/>
            <p:nvPr/>
          </p:nvCxnSpPr>
          <p:spPr>
            <a:xfrm rot="10800000">
              <a:off x="5106987" y="3086100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2" name="Google Shape;342;p18">
              <a:extLst>
                <a:ext uri="{FF2B5EF4-FFF2-40B4-BE49-F238E27FC236}">
                  <a16:creationId xmlns:a16="http://schemas.microsoft.com/office/drawing/2014/main" id="{A79583D3-D4B2-ED4C-8672-EF52A6D0827D}"/>
                </a:ext>
              </a:extLst>
            </p:cNvPr>
            <p:cNvCxnSpPr/>
            <p:nvPr/>
          </p:nvCxnSpPr>
          <p:spPr>
            <a:xfrm rot="10800000">
              <a:off x="5106987" y="3113087"/>
              <a:ext cx="2430462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3" name="Google Shape;343;p18">
              <a:extLst>
                <a:ext uri="{FF2B5EF4-FFF2-40B4-BE49-F238E27FC236}">
                  <a16:creationId xmlns:a16="http://schemas.microsoft.com/office/drawing/2014/main" id="{A8655624-5547-024A-8C60-610EB038E9BE}"/>
                </a:ext>
              </a:extLst>
            </p:cNvPr>
            <p:cNvSpPr/>
            <p:nvPr/>
          </p:nvSpPr>
          <p:spPr>
            <a:xfrm>
              <a:off x="5075237" y="2497137"/>
              <a:ext cx="2454275" cy="679450"/>
            </a:xfrm>
            <a:custGeom>
              <a:avLst/>
              <a:gdLst/>
              <a:ahLst/>
              <a:cxnLst/>
              <a:rect l="l" t="t" r="r" b="b"/>
              <a:pathLst>
                <a:path w="626" h="173" extrusionOk="0">
                  <a:moveTo>
                    <a:pt x="626" y="173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20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 cmpd="sng">
              <a:solidFill>
                <a:srgbClr val="E24956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344;p18">
              <a:extLst>
                <a:ext uri="{FF2B5EF4-FFF2-40B4-BE49-F238E27FC236}">
                  <a16:creationId xmlns:a16="http://schemas.microsoft.com/office/drawing/2014/main" id="{53552FE6-F7BB-6041-BB89-63A3F88A33BF}"/>
                </a:ext>
              </a:extLst>
            </p:cNvPr>
            <p:cNvCxnSpPr/>
            <p:nvPr/>
          </p:nvCxnSpPr>
          <p:spPr>
            <a:xfrm rot="10800000">
              <a:off x="4886325" y="17907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5" name="Google Shape;345;p18">
              <a:extLst>
                <a:ext uri="{FF2B5EF4-FFF2-40B4-BE49-F238E27FC236}">
                  <a16:creationId xmlns:a16="http://schemas.microsoft.com/office/drawing/2014/main" id="{E31564BA-2892-9240-8388-274776F41E1D}"/>
                </a:ext>
              </a:extLst>
            </p:cNvPr>
            <p:cNvCxnSpPr/>
            <p:nvPr/>
          </p:nvCxnSpPr>
          <p:spPr>
            <a:xfrm rot="10800000">
              <a:off x="4886325" y="18176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6" name="Google Shape;346;p18">
              <a:extLst>
                <a:ext uri="{FF2B5EF4-FFF2-40B4-BE49-F238E27FC236}">
                  <a16:creationId xmlns:a16="http://schemas.microsoft.com/office/drawing/2014/main" id="{F5C51674-2A62-2B42-9936-3287FA280741}"/>
                </a:ext>
              </a:extLst>
            </p:cNvPr>
            <p:cNvCxnSpPr/>
            <p:nvPr/>
          </p:nvCxnSpPr>
          <p:spPr>
            <a:xfrm rot="10800000">
              <a:off x="4886325" y="18462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7" name="Google Shape;347;p18">
              <a:extLst>
                <a:ext uri="{FF2B5EF4-FFF2-40B4-BE49-F238E27FC236}">
                  <a16:creationId xmlns:a16="http://schemas.microsoft.com/office/drawing/2014/main" id="{7BE0F3C2-008E-7140-A30F-2A77045317F9}"/>
                </a:ext>
              </a:extLst>
            </p:cNvPr>
            <p:cNvCxnSpPr/>
            <p:nvPr/>
          </p:nvCxnSpPr>
          <p:spPr>
            <a:xfrm rot="10800000">
              <a:off x="4886325" y="18732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8" name="Google Shape;348;p18">
              <a:extLst>
                <a:ext uri="{FF2B5EF4-FFF2-40B4-BE49-F238E27FC236}">
                  <a16:creationId xmlns:a16="http://schemas.microsoft.com/office/drawing/2014/main" id="{111696C1-E830-9E4C-8D6D-9EA7F17F87CA}"/>
                </a:ext>
              </a:extLst>
            </p:cNvPr>
            <p:cNvCxnSpPr/>
            <p:nvPr/>
          </p:nvCxnSpPr>
          <p:spPr>
            <a:xfrm rot="10800000">
              <a:off x="4886325" y="19002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9" name="Google Shape;349;p18">
              <a:extLst>
                <a:ext uri="{FF2B5EF4-FFF2-40B4-BE49-F238E27FC236}">
                  <a16:creationId xmlns:a16="http://schemas.microsoft.com/office/drawing/2014/main" id="{543735A1-6605-EA4B-A954-32CE9257EF74}"/>
                </a:ext>
              </a:extLst>
            </p:cNvPr>
            <p:cNvCxnSpPr/>
            <p:nvPr/>
          </p:nvCxnSpPr>
          <p:spPr>
            <a:xfrm rot="10800000">
              <a:off x="4886325" y="192881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0" name="Google Shape;350;p18">
              <a:extLst>
                <a:ext uri="{FF2B5EF4-FFF2-40B4-BE49-F238E27FC236}">
                  <a16:creationId xmlns:a16="http://schemas.microsoft.com/office/drawing/2014/main" id="{B19D2A89-E883-DB40-946B-63C60FFD1B69}"/>
                </a:ext>
              </a:extLst>
            </p:cNvPr>
            <p:cNvCxnSpPr/>
            <p:nvPr/>
          </p:nvCxnSpPr>
          <p:spPr>
            <a:xfrm rot="10800000">
              <a:off x="4886325" y="19558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1" name="Google Shape;351;p18">
              <a:extLst>
                <a:ext uri="{FF2B5EF4-FFF2-40B4-BE49-F238E27FC236}">
                  <a16:creationId xmlns:a16="http://schemas.microsoft.com/office/drawing/2014/main" id="{54EAABCE-407C-CB47-B7EB-2391DE4C1A09}"/>
                </a:ext>
              </a:extLst>
            </p:cNvPr>
            <p:cNvCxnSpPr/>
            <p:nvPr/>
          </p:nvCxnSpPr>
          <p:spPr>
            <a:xfrm rot="10800000">
              <a:off x="4886325" y="19827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2" name="Google Shape;352;p18">
              <a:extLst>
                <a:ext uri="{FF2B5EF4-FFF2-40B4-BE49-F238E27FC236}">
                  <a16:creationId xmlns:a16="http://schemas.microsoft.com/office/drawing/2014/main" id="{2A0B999E-9B9E-5747-8AFF-705CC8244B93}"/>
                </a:ext>
              </a:extLst>
            </p:cNvPr>
            <p:cNvCxnSpPr/>
            <p:nvPr/>
          </p:nvCxnSpPr>
          <p:spPr>
            <a:xfrm rot="10800000">
              <a:off x="4886325" y="2011362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3" name="Google Shape;353;p18">
              <a:extLst>
                <a:ext uri="{FF2B5EF4-FFF2-40B4-BE49-F238E27FC236}">
                  <a16:creationId xmlns:a16="http://schemas.microsoft.com/office/drawing/2014/main" id="{C88751B7-F80B-8442-AFE7-8A36EAFDDE2A}"/>
                </a:ext>
              </a:extLst>
            </p:cNvPr>
            <p:cNvCxnSpPr/>
            <p:nvPr/>
          </p:nvCxnSpPr>
          <p:spPr>
            <a:xfrm rot="10800000">
              <a:off x="4886325" y="20383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4" name="Google Shape;354;p18">
              <a:extLst>
                <a:ext uri="{FF2B5EF4-FFF2-40B4-BE49-F238E27FC236}">
                  <a16:creationId xmlns:a16="http://schemas.microsoft.com/office/drawing/2014/main" id="{1F5C2A66-C4AD-DC4C-8620-3EFA6D4FF54D}"/>
                </a:ext>
              </a:extLst>
            </p:cNvPr>
            <p:cNvCxnSpPr/>
            <p:nvPr/>
          </p:nvCxnSpPr>
          <p:spPr>
            <a:xfrm rot="10800000">
              <a:off x="4886325" y="20653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5" name="Google Shape;355;p18">
              <a:extLst>
                <a:ext uri="{FF2B5EF4-FFF2-40B4-BE49-F238E27FC236}">
                  <a16:creationId xmlns:a16="http://schemas.microsoft.com/office/drawing/2014/main" id="{FB95BC14-6533-8845-BB19-A88C2265ED97}"/>
                </a:ext>
              </a:extLst>
            </p:cNvPr>
            <p:cNvCxnSpPr/>
            <p:nvPr/>
          </p:nvCxnSpPr>
          <p:spPr>
            <a:xfrm rot="10800000">
              <a:off x="4886325" y="20923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6" name="Google Shape;356;p18">
              <a:extLst>
                <a:ext uri="{FF2B5EF4-FFF2-40B4-BE49-F238E27FC236}">
                  <a16:creationId xmlns:a16="http://schemas.microsoft.com/office/drawing/2014/main" id="{DBFE43DB-3688-614E-B652-03E5F1467857}"/>
                </a:ext>
              </a:extLst>
            </p:cNvPr>
            <p:cNvCxnSpPr/>
            <p:nvPr/>
          </p:nvCxnSpPr>
          <p:spPr>
            <a:xfrm rot="10800000">
              <a:off x="4886325" y="21209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7" name="Google Shape;357;p18">
              <a:extLst>
                <a:ext uri="{FF2B5EF4-FFF2-40B4-BE49-F238E27FC236}">
                  <a16:creationId xmlns:a16="http://schemas.microsoft.com/office/drawing/2014/main" id="{06EC73B4-3436-014C-A2E3-31A0EC1784FC}"/>
                </a:ext>
              </a:extLst>
            </p:cNvPr>
            <p:cNvCxnSpPr/>
            <p:nvPr/>
          </p:nvCxnSpPr>
          <p:spPr>
            <a:xfrm rot="10800000">
              <a:off x="4886325" y="21478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8" name="Google Shape;358;p18">
              <a:extLst>
                <a:ext uri="{FF2B5EF4-FFF2-40B4-BE49-F238E27FC236}">
                  <a16:creationId xmlns:a16="http://schemas.microsoft.com/office/drawing/2014/main" id="{2A4BC9B9-AE96-0F4C-8C45-CD0B9D255B32}"/>
                </a:ext>
              </a:extLst>
            </p:cNvPr>
            <p:cNvCxnSpPr/>
            <p:nvPr/>
          </p:nvCxnSpPr>
          <p:spPr>
            <a:xfrm rot="10800000">
              <a:off x="4886325" y="21748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99" name="Google Shape;359;p18">
              <a:extLst>
                <a:ext uri="{FF2B5EF4-FFF2-40B4-BE49-F238E27FC236}">
                  <a16:creationId xmlns:a16="http://schemas.microsoft.com/office/drawing/2014/main" id="{6165D2CD-7B7E-2645-972B-D6A8366948F4}"/>
                </a:ext>
              </a:extLst>
            </p:cNvPr>
            <p:cNvCxnSpPr/>
            <p:nvPr/>
          </p:nvCxnSpPr>
          <p:spPr>
            <a:xfrm rot="10800000">
              <a:off x="4886325" y="220345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0" name="Google Shape;360;p18">
              <a:extLst>
                <a:ext uri="{FF2B5EF4-FFF2-40B4-BE49-F238E27FC236}">
                  <a16:creationId xmlns:a16="http://schemas.microsoft.com/office/drawing/2014/main" id="{BA7AA62C-EB58-2D45-B710-BFF3DEBB86F6}"/>
                </a:ext>
              </a:extLst>
            </p:cNvPr>
            <p:cNvCxnSpPr/>
            <p:nvPr/>
          </p:nvCxnSpPr>
          <p:spPr>
            <a:xfrm rot="10800000">
              <a:off x="4886325" y="223043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1" name="Google Shape;361;p18">
              <a:extLst>
                <a:ext uri="{FF2B5EF4-FFF2-40B4-BE49-F238E27FC236}">
                  <a16:creationId xmlns:a16="http://schemas.microsoft.com/office/drawing/2014/main" id="{FAF00016-EAF6-2A47-9C86-B34ECBF4DBF8}"/>
                </a:ext>
              </a:extLst>
            </p:cNvPr>
            <p:cNvCxnSpPr/>
            <p:nvPr/>
          </p:nvCxnSpPr>
          <p:spPr>
            <a:xfrm rot="10800000">
              <a:off x="4886325" y="225742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2" name="Google Shape;362;p18">
              <a:extLst>
                <a:ext uri="{FF2B5EF4-FFF2-40B4-BE49-F238E27FC236}">
                  <a16:creationId xmlns:a16="http://schemas.microsoft.com/office/drawing/2014/main" id="{058974E7-D312-DE49-AA63-00F7396D349E}"/>
                </a:ext>
              </a:extLst>
            </p:cNvPr>
            <p:cNvCxnSpPr/>
            <p:nvPr/>
          </p:nvCxnSpPr>
          <p:spPr>
            <a:xfrm rot="10800000">
              <a:off x="4886325" y="2286000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3" name="Google Shape;363;p18">
              <a:extLst>
                <a:ext uri="{FF2B5EF4-FFF2-40B4-BE49-F238E27FC236}">
                  <a16:creationId xmlns:a16="http://schemas.microsoft.com/office/drawing/2014/main" id="{8E855EFC-C575-FA4B-B280-1F929703EE79}"/>
                </a:ext>
              </a:extLst>
            </p:cNvPr>
            <p:cNvCxnSpPr/>
            <p:nvPr/>
          </p:nvCxnSpPr>
          <p:spPr>
            <a:xfrm rot="10800000">
              <a:off x="4886325" y="2312987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4" name="Google Shape;364;p18">
              <a:extLst>
                <a:ext uri="{FF2B5EF4-FFF2-40B4-BE49-F238E27FC236}">
                  <a16:creationId xmlns:a16="http://schemas.microsoft.com/office/drawing/2014/main" id="{3085A2D7-50DC-3D42-83CD-A20586E6CE1D}"/>
                </a:ext>
              </a:extLst>
            </p:cNvPr>
            <p:cNvCxnSpPr/>
            <p:nvPr/>
          </p:nvCxnSpPr>
          <p:spPr>
            <a:xfrm rot="10800000">
              <a:off x="4886325" y="2339975"/>
              <a:ext cx="2435225" cy="0"/>
            </a:xfrm>
            <a:prstGeom prst="straightConnector1">
              <a:avLst/>
            </a:prstGeom>
            <a:noFill/>
            <a:ln w="9525" cap="flat" cmpd="sng">
              <a:solidFill>
                <a:srgbClr val="D6D9D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05" name="Google Shape;365;p18">
              <a:extLst>
                <a:ext uri="{FF2B5EF4-FFF2-40B4-BE49-F238E27FC236}">
                  <a16:creationId xmlns:a16="http://schemas.microsoft.com/office/drawing/2014/main" id="{2267FC0B-1398-E942-B7F4-C689E32D90C1}"/>
                </a:ext>
              </a:extLst>
            </p:cNvPr>
            <p:cNvSpPr/>
            <p:nvPr/>
          </p:nvSpPr>
          <p:spPr>
            <a:xfrm>
              <a:off x="4859337" y="1724025"/>
              <a:ext cx="2454275" cy="679450"/>
            </a:xfrm>
            <a:custGeom>
              <a:avLst/>
              <a:gdLst/>
              <a:ahLst/>
              <a:cxnLst/>
              <a:rect l="l" t="t" r="r" b="b"/>
              <a:pathLst>
                <a:path w="626" h="173" extrusionOk="0">
                  <a:moveTo>
                    <a:pt x="626" y="173"/>
                  </a:moveTo>
                  <a:cubicBezTo>
                    <a:pt x="43" y="173"/>
                    <a:pt x="43" y="173"/>
                    <a:pt x="43" y="173"/>
                  </a:cubicBezTo>
                  <a:cubicBezTo>
                    <a:pt x="19" y="173"/>
                    <a:pt x="0" y="154"/>
                    <a:pt x="0" y="1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noFill/>
            <a:ln w="85725" cap="rnd" cmpd="sng">
              <a:solidFill>
                <a:srgbClr val="FF912B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5BF6032-32C9-BA4B-8EE4-E5837E291123}"/>
              </a:ext>
            </a:extLst>
          </p:cNvPr>
          <p:cNvGrpSpPr/>
          <p:nvPr/>
        </p:nvGrpSpPr>
        <p:grpSpPr>
          <a:xfrm>
            <a:off x="9441331" y="2146924"/>
            <a:ext cx="191492" cy="481211"/>
            <a:chOff x="6076950" y="4438650"/>
            <a:chExt cx="612775" cy="1539875"/>
          </a:xfrm>
        </p:grpSpPr>
        <p:sp>
          <p:nvSpPr>
            <p:cNvPr id="207" name="Oval 16">
              <a:extLst>
                <a:ext uri="{FF2B5EF4-FFF2-40B4-BE49-F238E27FC236}">
                  <a16:creationId xmlns:a16="http://schemas.microsoft.com/office/drawing/2014/main" id="{DF03A882-B5D1-4F4E-932C-9A64D198D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38" y="4438650"/>
              <a:ext cx="263525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8575" tIns="14288" rIns="28575" bIns="14288" numCol="1" anchor="t" anchorCtr="0" compatLnSpc="1">
              <a:prstTxWarp prst="textNoShape">
                <a:avLst/>
              </a:prstTxWarp>
            </a:bodyPr>
            <a:lstStyle/>
            <a:p>
              <a:endParaRPr lang="en-US" sz="563"/>
            </a:p>
          </p:txBody>
        </p:sp>
        <p:sp>
          <p:nvSpPr>
            <p:cNvPr id="208" name="Freeform 17">
              <a:extLst>
                <a:ext uri="{FF2B5EF4-FFF2-40B4-BE49-F238E27FC236}">
                  <a16:creationId xmlns:a16="http://schemas.microsoft.com/office/drawing/2014/main" id="{976EE010-68FD-3547-8245-19ECE667D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729163"/>
              <a:ext cx="612775" cy="1249362"/>
            </a:xfrm>
            <a:custGeom>
              <a:avLst/>
              <a:gdLst>
                <a:gd name="T0" fmla="*/ 110 w 133"/>
                <a:gd name="T1" fmla="*/ 0 h 271"/>
                <a:gd name="T2" fmla="*/ 108 w 133"/>
                <a:gd name="T3" fmla="*/ 0 h 271"/>
                <a:gd name="T4" fmla="*/ 103 w 133"/>
                <a:gd name="T5" fmla="*/ 0 h 271"/>
                <a:gd name="T6" fmla="*/ 70 w 133"/>
                <a:gd name="T7" fmla="*/ 0 h 271"/>
                <a:gd name="T8" fmla="*/ 69 w 133"/>
                <a:gd name="T9" fmla="*/ 0 h 271"/>
                <a:gd name="T10" fmla="*/ 67 w 133"/>
                <a:gd name="T11" fmla="*/ 0 h 271"/>
                <a:gd name="T12" fmla="*/ 62 w 133"/>
                <a:gd name="T13" fmla="*/ 0 h 271"/>
                <a:gd name="T14" fmla="*/ 30 w 133"/>
                <a:gd name="T15" fmla="*/ 0 h 271"/>
                <a:gd name="T16" fmla="*/ 24 w 133"/>
                <a:gd name="T17" fmla="*/ 0 h 271"/>
                <a:gd name="T18" fmla="*/ 22 w 133"/>
                <a:gd name="T19" fmla="*/ 0 h 271"/>
                <a:gd name="T20" fmla="*/ 0 w 133"/>
                <a:gd name="T21" fmla="*/ 23 h 271"/>
                <a:gd name="T22" fmla="*/ 0 w 133"/>
                <a:gd name="T23" fmla="*/ 123 h 271"/>
                <a:gd name="T24" fmla="*/ 12 w 133"/>
                <a:gd name="T25" fmla="*/ 136 h 271"/>
                <a:gd name="T26" fmla="*/ 25 w 133"/>
                <a:gd name="T27" fmla="*/ 123 h 271"/>
                <a:gd name="T28" fmla="*/ 25 w 133"/>
                <a:gd name="T29" fmla="*/ 48 h 271"/>
                <a:gd name="T30" fmla="*/ 27 w 133"/>
                <a:gd name="T31" fmla="*/ 46 h 271"/>
                <a:gd name="T32" fmla="*/ 27 w 133"/>
                <a:gd name="T33" fmla="*/ 46 h 271"/>
                <a:gd name="T34" fmla="*/ 30 w 133"/>
                <a:gd name="T35" fmla="*/ 48 h 271"/>
                <a:gd name="T36" fmla="*/ 30 w 133"/>
                <a:gd name="T37" fmla="*/ 254 h 271"/>
                <a:gd name="T38" fmla="*/ 45 w 133"/>
                <a:gd name="T39" fmla="*/ 271 h 271"/>
                <a:gd name="T40" fmla="*/ 62 w 133"/>
                <a:gd name="T41" fmla="*/ 255 h 271"/>
                <a:gd name="T42" fmla="*/ 62 w 133"/>
                <a:gd name="T43" fmla="*/ 152 h 271"/>
                <a:gd name="T44" fmla="*/ 67 w 133"/>
                <a:gd name="T45" fmla="*/ 152 h 271"/>
                <a:gd name="T46" fmla="*/ 69 w 133"/>
                <a:gd name="T47" fmla="*/ 152 h 271"/>
                <a:gd name="T48" fmla="*/ 70 w 133"/>
                <a:gd name="T49" fmla="*/ 152 h 271"/>
                <a:gd name="T50" fmla="*/ 70 w 133"/>
                <a:gd name="T51" fmla="*/ 254 h 271"/>
                <a:gd name="T52" fmla="*/ 86 w 133"/>
                <a:gd name="T53" fmla="*/ 271 h 271"/>
                <a:gd name="T54" fmla="*/ 103 w 133"/>
                <a:gd name="T55" fmla="*/ 255 h 271"/>
                <a:gd name="T56" fmla="*/ 103 w 133"/>
                <a:gd name="T57" fmla="*/ 48 h 271"/>
                <a:gd name="T58" fmla="*/ 105 w 133"/>
                <a:gd name="T59" fmla="*/ 46 h 271"/>
                <a:gd name="T60" fmla="*/ 105 w 133"/>
                <a:gd name="T61" fmla="*/ 46 h 271"/>
                <a:gd name="T62" fmla="*/ 108 w 133"/>
                <a:gd name="T63" fmla="*/ 48 h 271"/>
                <a:gd name="T64" fmla="*/ 108 w 133"/>
                <a:gd name="T65" fmla="*/ 123 h 271"/>
                <a:gd name="T66" fmla="*/ 120 w 133"/>
                <a:gd name="T67" fmla="*/ 136 h 271"/>
                <a:gd name="T68" fmla="*/ 133 w 133"/>
                <a:gd name="T69" fmla="*/ 123 h 271"/>
                <a:gd name="T70" fmla="*/ 133 w 133"/>
                <a:gd name="T71" fmla="*/ 23 h 271"/>
                <a:gd name="T72" fmla="*/ 110 w 133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271">
                  <a:moveTo>
                    <a:pt x="11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5" y="136"/>
                    <a:pt x="12" y="136"/>
                  </a:cubicBezTo>
                  <a:cubicBezTo>
                    <a:pt x="19" y="136"/>
                    <a:pt x="25" y="130"/>
                    <a:pt x="25" y="12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6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9" y="46"/>
                    <a:pt x="30" y="47"/>
                    <a:pt x="30" y="48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263"/>
                    <a:pt x="37" y="270"/>
                    <a:pt x="45" y="271"/>
                  </a:cubicBezTo>
                  <a:cubicBezTo>
                    <a:pt x="55" y="271"/>
                    <a:pt x="62" y="264"/>
                    <a:pt x="62" y="255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63"/>
                    <a:pt x="77" y="270"/>
                    <a:pt x="86" y="271"/>
                  </a:cubicBezTo>
                  <a:cubicBezTo>
                    <a:pt x="95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6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3" y="136"/>
                    <a:pt x="120" y="136"/>
                  </a:cubicBezTo>
                  <a:cubicBezTo>
                    <a:pt x="127" y="136"/>
                    <a:pt x="133" y="130"/>
                    <a:pt x="133" y="1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11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8575" tIns="14288" rIns="28575" bIns="14288" numCol="1" anchor="t" anchorCtr="0" compatLnSpc="1">
              <a:prstTxWarp prst="textNoShape">
                <a:avLst/>
              </a:prstTxWarp>
            </a:bodyPr>
            <a:lstStyle/>
            <a:p>
              <a:endParaRPr lang="en-US" sz="563" dirty="0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AF72FC6-64D5-4743-9A52-28797C5D092D}"/>
              </a:ext>
            </a:extLst>
          </p:cNvPr>
          <p:cNvGrpSpPr/>
          <p:nvPr/>
        </p:nvGrpSpPr>
        <p:grpSpPr>
          <a:xfrm>
            <a:off x="9754446" y="2146924"/>
            <a:ext cx="257473" cy="481211"/>
            <a:chOff x="6929438" y="4438650"/>
            <a:chExt cx="823913" cy="1539875"/>
          </a:xfrm>
        </p:grpSpPr>
        <p:sp>
          <p:nvSpPr>
            <p:cNvPr id="210" name="Freeform 22">
              <a:extLst>
                <a:ext uri="{FF2B5EF4-FFF2-40B4-BE49-F238E27FC236}">
                  <a16:creationId xmlns:a16="http://schemas.microsoft.com/office/drawing/2014/main" id="{D0747472-5F4C-2141-A342-2433EC63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4729163"/>
              <a:ext cx="823913" cy="1249362"/>
            </a:xfrm>
            <a:custGeom>
              <a:avLst/>
              <a:gdLst>
                <a:gd name="T0" fmla="*/ 177 w 179"/>
                <a:gd name="T1" fmla="*/ 106 h 271"/>
                <a:gd name="T2" fmla="*/ 145 w 179"/>
                <a:gd name="T3" fmla="*/ 14 h 271"/>
                <a:gd name="T4" fmla="*/ 126 w 179"/>
                <a:gd name="T5" fmla="*/ 0 h 271"/>
                <a:gd name="T6" fmla="*/ 90 w 179"/>
                <a:gd name="T7" fmla="*/ 0 h 271"/>
                <a:gd name="T8" fmla="*/ 53 w 179"/>
                <a:gd name="T9" fmla="*/ 0 h 271"/>
                <a:gd name="T10" fmla="*/ 34 w 179"/>
                <a:gd name="T11" fmla="*/ 14 h 271"/>
                <a:gd name="T12" fmla="*/ 3 w 179"/>
                <a:gd name="T13" fmla="*/ 106 h 271"/>
                <a:gd name="T14" fmla="*/ 15 w 179"/>
                <a:gd name="T15" fmla="*/ 123 h 271"/>
                <a:gd name="T16" fmla="*/ 15 w 179"/>
                <a:gd name="T17" fmla="*/ 123 h 271"/>
                <a:gd name="T18" fmla="*/ 28 w 179"/>
                <a:gd name="T19" fmla="*/ 114 h 271"/>
                <a:gd name="T20" fmla="*/ 50 w 179"/>
                <a:gd name="T21" fmla="*/ 44 h 271"/>
                <a:gd name="T22" fmla="*/ 53 w 179"/>
                <a:gd name="T23" fmla="*/ 42 h 271"/>
                <a:gd name="T24" fmla="*/ 53 w 179"/>
                <a:gd name="T25" fmla="*/ 42 h 271"/>
                <a:gd name="T26" fmla="*/ 56 w 179"/>
                <a:gd name="T27" fmla="*/ 46 h 271"/>
                <a:gd name="T28" fmla="*/ 27 w 179"/>
                <a:gd name="T29" fmla="*/ 142 h 271"/>
                <a:gd name="T30" fmla="*/ 34 w 179"/>
                <a:gd name="T31" fmla="*/ 151 h 271"/>
                <a:gd name="T32" fmla="*/ 52 w 179"/>
                <a:gd name="T33" fmla="*/ 151 h 271"/>
                <a:gd name="T34" fmla="*/ 52 w 179"/>
                <a:gd name="T35" fmla="*/ 255 h 271"/>
                <a:gd name="T36" fmla="*/ 68 w 179"/>
                <a:gd name="T37" fmla="*/ 271 h 271"/>
                <a:gd name="T38" fmla="*/ 68 w 179"/>
                <a:gd name="T39" fmla="*/ 271 h 271"/>
                <a:gd name="T40" fmla="*/ 84 w 179"/>
                <a:gd name="T41" fmla="*/ 255 h 271"/>
                <a:gd name="T42" fmla="*/ 84 w 179"/>
                <a:gd name="T43" fmla="*/ 152 h 271"/>
                <a:gd name="T44" fmla="*/ 90 w 179"/>
                <a:gd name="T45" fmla="*/ 152 h 271"/>
                <a:gd name="T46" fmla="*/ 96 w 179"/>
                <a:gd name="T47" fmla="*/ 152 h 271"/>
                <a:gd name="T48" fmla="*/ 96 w 179"/>
                <a:gd name="T49" fmla="*/ 255 h 271"/>
                <a:gd name="T50" fmla="*/ 111 w 179"/>
                <a:gd name="T51" fmla="*/ 271 h 271"/>
                <a:gd name="T52" fmla="*/ 111 w 179"/>
                <a:gd name="T53" fmla="*/ 271 h 271"/>
                <a:gd name="T54" fmla="*/ 127 w 179"/>
                <a:gd name="T55" fmla="*/ 255 h 271"/>
                <a:gd name="T56" fmla="*/ 127 w 179"/>
                <a:gd name="T57" fmla="*/ 151 h 271"/>
                <a:gd name="T58" fmla="*/ 145 w 179"/>
                <a:gd name="T59" fmla="*/ 151 h 271"/>
                <a:gd name="T60" fmla="*/ 152 w 179"/>
                <a:gd name="T61" fmla="*/ 142 h 271"/>
                <a:gd name="T62" fmla="*/ 124 w 179"/>
                <a:gd name="T63" fmla="*/ 46 h 271"/>
                <a:gd name="T64" fmla="*/ 126 w 179"/>
                <a:gd name="T65" fmla="*/ 42 h 271"/>
                <a:gd name="T66" fmla="*/ 126 w 179"/>
                <a:gd name="T67" fmla="*/ 42 h 271"/>
                <a:gd name="T68" fmla="*/ 129 w 179"/>
                <a:gd name="T69" fmla="*/ 44 h 271"/>
                <a:gd name="T70" fmla="*/ 152 w 179"/>
                <a:gd name="T71" fmla="*/ 114 h 271"/>
                <a:gd name="T72" fmla="*/ 167 w 179"/>
                <a:gd name="T73" fmla="*/ 123 h 271"/>
                <a:gd name="T74" fmla="*/ 177 w 179"/>
                <a:gd name="T75" fmla="*/ 10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271">
                  <a:moveTo>
                    <a:pt x="177" y="106"/>
                  </a:moveTo>
                  <a:cubicBezTo>
                    <a:pt x="145" y="14"/>
                    <a:pt x="145" y="14"/>
                    <a:pt x="145" y="14"/>
                  </a:cubicBezTo>
                  <a:cubicBezTo>
                    <a:pt x="142" y="6"/>
                    <a:pt x="135" y="0"/>
                    <a:pt x="12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5" y="0"/>
                    <a:pt x="37" y="6"/>
                    <a:pt x="34" y="14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14"/>
                    <a:pt x="6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21" y="123"/>
                    <a:pt x="26" y="119"/>
                    <a:pt x="28" y="1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2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42"/>
                    <a:pt x="56" y="44"/>
                    <a:pt x="56" y="46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6" y="147"/>
                    <a:pt x="29" y="151"/>
                    <a:pt x="34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255"/>
                    <a:pt x="52" y="255"/>
                    <a:pt x="52" y="255"/>
                  </a:cubicBezTo>
                  <a:cubicBezTo>
                    <a:pt x="52" y="264"/>
                    <a:pt x="59" y="271"/>
                    <a:pt x="68" y="271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77" y="271"/>
                    <a:pt x="84" y="264"/>
                    <a:pt x="84" y="255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6" y="255"/>
                    <a:pt x="96" y="255"/>
                    <a:pt x="96" y="255"/>
                  </a:cubicBezTo>
                  <a:cubicBezTo>
                    <a:pt x="96" y="264"/>
                    <a:pt x="103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20" y="271"/>
                    <a:pt x="127" y="264"/>
                    <a:pt x="127" y="25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0" y="151"/>
                    <a:pt x="153" y="147"/>
                    <a:pt x="152" y="142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3" y="44"/>
                    <a:pt x="124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8" y="43"/>
                    <a:pt x="129" y="4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4" y="121"/>
                    <a:pt x="160" y="125"/>
                    <a:pt x="167" y="123"/>
                  </a:cubicBezTo>
                  <a:cubicBezTo>
                    <a:pt x="175" y="122"/>
                    <a:pt x="179" y="114"/>
                    <a:pt x="177" y="106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8575" tIns="14288" rIns="28575" bIns="14288" numCol="1" anchor="t" anchorCtr="0" compatLnSpc="1">
              <a:prstTxWarp prst="textNoShape">
                <a:avLst/>
              </a:prstTxWarp>
            </a:bodyPr>
            <a:lstStyle/>
            <a:p>
              <a:endParaRPr lang="en-US" sz="563"/>
            </a:p>
          </p:txBody>
        </p:sp>
        <p:sp>
          <p:nvSpPr>
            <p:cNvPr id="211" name="Oval 23">
              <a:extLst>
                <a:ext uri="{FF2B5EF4-FFF2-40B4-BE49-F238E27FC236}">
                  <a16:creationId xmlns:a16="http://schemas.microsoft.com/office/drawing/2014/main" id="{E24EAA22-905D-1C4E-9AD8-432BC1C7F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4438650"/>
              <a:ext cx="261938" cy="2635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8575" tIns="14288" rIns="28575" bIns="14288" numCol="1" anchor="t" anchorCtr="0" compatLnSpc="1">
              <a:prstTxWarp prst="textNoShape">
                <a:avLst/>
              </a:prstTxWarp>
            </a:bodyPr>
            <a:lstStyle/>
            <a:p>
              <a:endParaRPr lang="en-US" sz="563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3713270-2F70-394B-AC9B-A35ADB97944E}"/>
              </a:ext>
            </a:extLst>
          </p:cNvPr>
          <p:cNvGrpSpPr/>
          <p:nvPr/>
        </p:nvGrpSpPr>
        <p:grpSpPr>
          <a:xfrm>
            <a:off x="7970295" y="3117577"/>
            <a:ext cx="1004063" cy="789740"/>
            <a:chOff x="3851275" y="1617662"/>
            <a:chExt cx="5734049" cy="4510087"/>
          </a:xfrm>
        </p:grpSpPr>
        <p:sp>
          <p:nvSpPr>
            <p:cNvPr id="213" name="Google Shape;446;p23">
              <a:extLst>
                <a:ext uri="{FF2B5EF4-FFF2-40B4-BE49-F238E27FC236}">
                  <a16:creationId xmlns:a16="http://schemas.microsoft.com/office/drawing/2014/main" id="{F907C1D8-F86F-9A43-B364-D30A67CCFF23}"/>
                </a:ext>
              </a:extLst>
            </p:cNvPr>
            <p:cNvSpPr/>
            <p:nvPr/>
          </p:nvSpPr>
          <p:spPr>
            <a:xfrm>
              <a:off x="3862387" y="1644650"/>
              <a:ext cx="4471987" cy="4479925"/>
            </a:xfrm>
            <a:custGeom>
              <a:avLst/>
              <a:gdLst/>
              <a:ahLst/>
              <a:cxnLst/>
              <a:rect l="l" t="t" r="r" b="b"/>
              <a:pathLst>
                <a:path w="1068" h="1069" extrusionOk="0">
                  <a:moveTo>
                    <a:pt x="764" y="942"/>
                  </a:moveTo>
                  <a:cubicBezTo>
                    <a:pt x="540" y="1069"/>
                    <a:pt x="254" y="990"/>
                    <a:pt x="127" y="765"/>
                  </a:cubicBezTo>
                  <a:cubicBezTo>
                    <a:pt x="0" y="540"/>
                    <a:pt x="79" y="255"/>
                    <a:pt x="304" y="127"/>
                  </a:cubicBezTo>
                  <a:cubicBezTo>
                    <a:pt x="528" y="0"/>
                    <a:pt x="814" y="79"/>
                    <a:pt x="941" y="304"/>
                  </a:cubicBezTo>
                  <a:cubicBezTo>
                    <a:pt x="1068" y="529"/>
                    <a:pt x="989" y="814"/>
                    <a:pt x="764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456;p23">
              <a:extLst>
                <a:ext uri="{FF2B5EF4-FFF2-40B4-BE49-F238E27FC236}">
                  <a16:creationId xmlns:a16="http://schemas.microsoft.com/office/drawing/2014/main" id="{CF2B6FB6-15EA-D143-BB7B-14A8DE5DFFB0}"/>
                </a:ext>
              </a:extLst>
            </p:cNvPr>
            <p:cNvSpPr/>
            <p:nvPr/>
          </p:nvSpPr>
          <p:spPr>
            <a:xfrm>
              <a:off x="3851275" y="1646237"/>
              <a:ext cx="4481512" cy="4481512"/>
            </a:xfrm>
            <a:custGeom>
              <a:avLst/>
              <a:gdLst/>
              <a:ahLst/>
              <a:cxnLst/>
              <a:rect l="l" t="t" r="r" b="b"/>
              <a:pathLst>
                <a:path w="1116" h="1115" extrusionOk="0">
                  <a:moveTo>
                    <a:pt x="799" y="982"/>
                  </a:moveTo>
                  <a:cubicBezTo>
                    <a:pt x="564" y="1115"/>
                    <a:pt x="266" y="1033"/>
                    <a:pt x="133" y="798"/>
                  </a:cubicBezTo>
                  <a:cubicBezTo>
                    <a:pt x="0" y="563"/>
                    <a:pt x="83" y="265"/>
                    <a:pt x="317" y="132"/>
                  </a:cubicBezTo>
                  <a:cubicBezTo>
                    <a:pt x="552" y="0"/>
                    <a:pt x="850" y="82"/>
                    <a:pt x="983" y="317"/>
                  </a:cubicBezTo>
                  <a:cubicBezTo>
                    <a:pt x="1116" y="551"/>
                    <a:pt x="1033" y="849"/>
                    <a:pt x="799" y="982"/>
                  </a:cubicBez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457;p23">
              <a:extLst>
                <a:ext uri="{FF2B5EF4-FFF2-40B4-BE49-F238E27FC236}">
                  <a16:creationId xmlns:a16="http://schemas.microsoft.com/office/drawing/2014/main" id="{8D618418-FC9A-2945-A67A-626927807912}"/>
                </a:ext>
              </a:extLst>
            </p:cNvPr>
            <p:cNvSpPr/>
            <p:nvPr/>
          </p:nvSpPr>
          <p:spPr>
            <a:xfrm>
              <a:off x="4321175" y="2116137"/>
              <a:ext cx="3541712" cy="3541712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631" y="776"/>
                  </a:moveTo>
                  <a:cubicBezTo>
                    <a:pt x="446" y="881"/>
                    <a:pt x="210" y="816"/>
                    <a:pt x="105" y="630"/>
                  </a:cubicBezTo>
                  <a:cubicBezTo>
                    <a:pt x="0" y="445"/>
                    <a:pt x="66" y="210"/>
                    <a:pt x="251" y="105"/>
                  </a:cubicBezTo>
                  <a:cubicBezTo>
                    <a:pt x="436" y="0"/>
                    <a:pt x="672" y="65"/>
                    <a:pt x="777" y="250"/>
                  </a:cubicBezTo>
                  <a:cubicBezTo>
                    <a:pt x="882" y="436"/>
                    <a:pt x="816" y="671"/>
                    <a:pt x="631" y="776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458;p23">
              <a:extLst>
                <a:ext uri="{FF2B5EF4-FFF2-40B4-BE49-F238E27FC236}">
                  <a16:creationId xmlns:a16="http://schemas.microsoft.com/office/drawing/2014/main" id="{F760D7AC-11FF-B94F-80E5-B3A3E0110A43}"/>
                </a:ext>
              </a:extLst>
            </p:cNvPr>
            <p:cNvSpPr/>
            <p:nvPr/>
          </p:nvSpPr>
          <p:spPr>
            <a:xfrm>
              <a:off x="4791075" y="2587625"/>
              <a:ext cx="2601912" cy="2600325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464" y="570"/>
                  </a:moveTo>
                  <a:cubicBezTo>
                    <a:pt x="327" y="647"/>
                    <a:pt x="155" y="599"/>
                    <a:pt x="78" y="463"/>
                  </a:cubicBezTo>
                  <a:cubicBezTo>
                    <a:pt x="0" y="327"/>
                    <a:pt x="48" y="154"/>
                    <a:pt x="184" y="77"/>
                  </a:cubicBezTo>
                  <a:cubicBezTo>
                    <a:pt x="321" y="0"/>
                    <a:pt x="493" y="48"/>
                    <a:pt x="570" y="184"/>
                  </a:cubicBezTo>
                  <a:cubicBezTo>
                    <a:pt x="648" y="320"/>
                    <a:pt x="600" y="493"/>
                    <a:pt x="464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459;p23">
              <a:extLst>
                <a:ext uri="{FF2B5EF4-FFF2-40B4-BE49-F238E27FC236}">
                  <a16:creationId xmlns:a16="http://schemas.microsoft.com/office/drawing/2014/main" id="{B3A423CC-C211-E245-BDA3-CCCBE654B86A}"/>
                </a:ext>
              </a:extLst>
            </p:cNvPr>
            <p:cNvSpPr/>
            <p:nvPr/>
          </p:nvSpPr>
          <p:spPr>
            <a:xfrm>
              <a:off x="5264150" y="3057525"/>
              <a:ext cx="1655762" cy="1658937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95" y="364"/>
                  </a:moveTo>
                  <a:cubicBezTo>
                    <a:pt x="208" y="413"/>
                    <a:pt x="98" y="382"/>
                    <a:pt x="49" y="295"/>
                  </a:cubicBezTo>
                  <a:cubicBezTo>
                    <a:pt x="0" y="208"/>
                    <a:pt x="30" y="98"/>
                    <a:pt x="117" y="49"/>
                  </a:cubicBezTo>
                  <a:cubicBezTo>
                    <a:pt x="204" y="0"/>
                    <a:pt x="314" y="30"/>
                    <a:pt x="363" y="117"/>
                  </a:cubicBezTo>
                  <a:cubicBezTo>
                    <a:pt x="412" y="204"/>
                    <a:pt x="382" y="314"/>
                    <a:pt x="295" y="364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460;p23">
              <a:extLst>
                <a:ext uri="{FF2B5EF4-FFF2-40B4-BE49-F238E27FC236}">
                  <a16:creationId xmlns:a16="http://schemas.microsoft.com/office/drawing/2014/main" id="{6D030A1B-BECB-2943-974C-5B84A02F159C}"/>
                </a:ext>
              </a:extLst>
            </p:cNvPr>
            <p:cNvSpPr/>
            <p:nvPr/>
          </p:nvSpPr>
          <p:spPr>
            <a:xfrm>
              <a:off x="5734050" y="3527425"/>
              <a:ext cx="715962" cy="719137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128" y="157"/>
                  </a:moveTo>
                  <a:cubicBezTo>
                    <a:pt x="90" y="179"/>
                    <a:pt x="42" y="165"/>
                    <a:pt x="21" y="128"/>
                  </a:cubicBezTo>
                  <a:cubicBezTo>
                    <a:pt x="0" y="90"/>
                    <a:pt x="13" y="43"/>
                    <a:pt x="50" y="21"/>
                  </a:cubicBezTo>
                  <a:cubicBezTo>
                    <a:pt x="88" y="0"/>
                    <a:pt x="136" y="13"/>
                    <a:pt x="157" y="51"/>
                  </a:cubicBezTo>
                  <a:cubicBezTo>
                    <a:pt x="178" y="88"/>
                    <a:pt x="165" y="136"/>
                    <a:pt x="128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461;p23">
              <a:extLst>
                <a:ext uri="{FF2B5EF4-FFF2-40B4-BE49-F238E27FC236}">
                  <a16:creationId xmlns:a16="http://schemas.microsoft.com/office/drawing/2014/main" id="{D5E6D2AC-57C1-5E4B-AAF8-233218C3C3D8}"/>
                </a:ext>
              </a:extLst>
            </p:cNvPr>
            <p:cNvSpPr/>
            <p:nvPr/>
          </p:nvSpPr>
          <p:spPr>
            <a:xfrm>
              <a:off x="6007100" y="2044700"/>
              <a:ext cx="3217862" cy="1912937"/>
            </a:xfrm>
            <a:custGeom>
              <a:avLst/>
              <a:gdLst/>
              <a:ahLst/>
              <a:cxnLst/>
              <a:rect l="l" t="t" r="r" b="b"/>
              <a:pathLst>
                <a:path w="801" h="476" extrusionOk="0">
                  <a:moveTo>
                    <a:pt x="6" y="461"/>
                  </a:moveTo>
                  <a:cubicBezTo>
                    <a:pt x="0" y="450"/>
                    <a:pt x="3" y="436"/>
                    <a:pt x="14" y="430"/>
                  </a:cubicBezTo>
                  <a:cubicBezTo>
                    <a:pt x="763" y="6"/>
                    <a:pt x="763" y="6"/>
                    <a:pt x="763" y="6"/>
                  </a:cubicBezTo>
                  <a:cubicBezTo>
                    <a:pt x="774" y="0"/>
                    <a:pt x="788" y="4"/>
                    <a:pt x="794" y="15"/>
                  </a:cubicBezTo>
                  <a:cubicBezTo>
                    <a:pt x="801" y="26"/>
                    <a:pt x="797" y="40"/>
                    <a:pt x="786" y="46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6" y="476"/>
                    <a:pt x="12" y="472"/>
                    <a:pt x="6" y="461"/>
                  </a:cubicBezTo>
                  <a:close/>
                </a:path>
              </a:pathLst>
            </a:custGeom>
            <a:solidFill>
              <a:srgbClr val="9C6741"/>
            </a:solidFill>
            <a:ln w="60325" cap="flat" cmpd="sng">
              <a:solidFill>
                <a:srgbClr val="FFFFFF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462;p23">
              <a:extLst>
                <a:ext uri="{FF2B5EF4-FFF2-40B4-BE49-F238E27FC236}">
                  <a16:creationId xmlns:a16="http://schemas.microsoft.com/office/drawing/2014/main" id="{DF16A516-56AA-BA4E-A7B1-E5B30F2744B1}"/>
                </a:ext>
              </a:extLst>
            </p:cNvPr>
            <p:cNvSpPr/>
            <p:nvPr/>
          </p:nvSpPr>
          <p:spPr>
            <a:xfrm>
              <a:off x="8516937" y="2257425"/>
              <a:ext cx="1068387" cy="433387"/>
            </a:xfrm>
            <a:custGeom>
              <a:avLst/>
              <a:gdLst/>
              <a:ahLst/>
              <a:cxnLst/>
              <a:rect l="l" t="t" r="r" b="b"/>
              <a:pathLst>
                <a:path w="673" h="273" extrusionOk="0">
                  <a:moveTo>
                    <a:pt x="0" y="190"/>
                  </a:moveTo>
                  <a:lnTo>
                    <a:pt x="218" y="273"/>
                  </a:lnTo>
                  <a:lnTo>
                    <a:pt x="673" y="91"/>
                  </a:lnTo>
                  <a:lnTo>
                    <a:pt x="337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463;p23">
              <a:extLst>
                <a:ext uri="{FF2B5EF4-FFF2-40B4-BE49-F238E27FC236}">
                  <a16:creationId xmlns:a16="http://schemas.microsoft.com/office/drawing/2014/main" id="{AEBDD966-CB1D-A84A-BFA2-C242A4D3BE4D}"/>
                </a:ext>
              </a:extLst>
            </p:cNvPr>
            <p:cNvSpPr/>
            <p:nvPr/>
          </p:nvSpPr>
          <p:spPr>
            <a:xfrm>
              <a:off x="8456612" y="1617662"/>
              <a:ext cx="687387" cy="836612"/>
            </a:xfrm>
            <a:custGeom>
              <a:avLst/>
              <a:gdLst/>
              <a:ahLst/>
              <a:cxnLst/>
              <a:rect l="l" t="t" r="r" b="b"/>
              <a:pathLst>
                <a:path w="433" h="527" extrusionOk="0">
                  <a:moveTo>
                    <a:pt x="0" y="527"/>
                  </a:moveTo>
                  <a:lnTo>
                    <a:pt x="41" y="297"/>
                  </a:lnTo>
                  <a:lnTo>
                    <a:pt x="433" y="0"/>
                  </a:lnTo>
                  <a:lnTo>
                    <a:pt x="337" y="33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Freeform 23">
            <a:extLst>
              <a:ext uri="{FF2B5EF4-FFF2-40B4-BE49-F238E27FC236}">
                <a16:creationId xmlns:a16="http://schemas.microsoft.com/office/drawing/2014/main" id="{06BEF6C9-70BA-A54E-B364-58422344D287}"/>
              </a:ext>
            </a:extLst>
          </p:cNvPr>
          <p:cNvSpPr>
            <a:spLocks noEditPoints="1"/>
          </p:cNvSpPr>
          <p:nvPr/>
        </p:nvSpPr>
        <p:spPr bwMode="auto">
          <a:xfrm>
            <a:off x="2705160" y="4084036"/>
            <a:ext cx="412279" cy="610121"/>
          </a:xfrm>
          <a:custGeom>
            <a:avLst/>
            <a:gdLst>
              <a:gd name="T0" fmla="*/ 22 w 119"/>
              <a:gd name="T1" fmla="*/ 117 h 176"/>
              <a:gd name="T2" fmla="*/ 25 w 119"/>
              <a:gd name="T3" fmla="*/ 113 h 176"/>
              <a:gd name="T4" fmla="*/ 28 w 119"/>
              <a:gd name="T5" fmla="*/ 117 h 176"/>
              <a:gd name="T6" fmla="*/ 60 w 119"/>
              <a:gd name="T7" fmla="*/ 148 h 176"/>
              <a:gd name="T8" fmla="*/ 63 w 119"/>
              <a:gd name="T9" fmla="*/ 151 h 176"/>
              <a:gd name="T10" fmla="*/ 60 w 119"/>
              <a:gd name="T11" fmla="*/ 155 h 176"/>
              <a:gd name="T12" fmla="*/ 22 w 119"/>
              <a:gd name="T13" fmla="*/ 117 h 176"/>
              <a:gd name="T14" fmla="*/ 119 w 119"/>
              <a:gd name="T15" fmla="*/ 117 h 176"/>
              <a:gd name="T16" fmla="*/ 60 w 119"/>
              <a:gd name="T17" fmla="*/ 176 h 176"/>
              <a:gd name="T18" fmla="*/ 0 w 119"/>
              <a:gd name="T19" fmla="*/ 117 h 176"/>
              <a:gd name="T20" fmla="*/ 7 w 119"/>
              <a:gd name="T21" fmla="*/ 89 h 176"/>
              <a:gd name="T22" fmla="*/ 7 w 119"/>
              <a:gd name="T23" fmla="*/ 88 h 176"/>
              <a:gd name="T24" fmla="*/ 57 w 119"/>
              <a:gd name="T25" fmla="*/ 2 h 176"/>
              <a:gd name="T26" fmla="*/ 63 w 119"/>
              <a:gd name="T27" fmla="*/ 2 h 176"/>
              <a:gd name="T28" fmla="*/ 112 w 119"/>
              <a:gd name="T29" fmla="*/ 88 h 176"/>
              <a:gd name="T30" fmla="*/ 112 w 119"/>
              <a:gd name="T31" fmla="*/ 89 h 176"/>
              <a:gd name="T32" fmla="*/ 119 w 119"/>
              <a:gd name="T33" fmla="*/ 117 h 176"/>
              <a:gd name="T34" fmla="*/ 13 w 119"/>
              <a:gd name="T35" fmla="*/ 91 h 176"/>
              <a:gd name="T36" fmla="*/ 13 w 119"/>
              <a:gd name="T37" fmla="*/ 92 h 176"/>
              <a:gd name="T38" fmla="*/ 7 w 119"/>
              <a:gd name="T39" fmla="*/ 117 h 176"/>
              <a:gd name="T40" fmla="*/ 60 w 119"/>
              <a:gd name="T41" fmla="*/ 169 h 176"/>
              <a:gd name="T42" fmla="*/ 113 w 119"/>
              <a:gd name="T43" fmla="*/ 117 h 176"/>
              <a:gd name="T44" fmla="*/ 106 w 119"/>
              <a:gd name="T45" fmla="*/ 91 h 176"/>
              <a:gd name="T46" fmla="*/ 106 w 119"/>
              <a:gd name="T47" fmla="*/ 91 h 176"/>
              <a:gd name="T48" fmla="*/ 60 w 119"/>
              <a:gd name="T49" fmla="*/ 11 h 176"/>
              <a:gd name="T50" fmla="*/ 13 w 119"/>
              <a:gd name="T5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176">
                <a:moveTo>
                  <a:pt x="22" y="117"/>
                </a:moveTo>
                <a:cubicBezTo>
                  <a:pt x="22" y="115"/>
                  <a:pt x="23" y="113"/>
                  <a:pt x="25" y="113"/>
                </a:cubicBezTo>
                <a:cubicBezTo>
                  <a:pt x="27" y="113"/>
                  <a:pt x="28" y="115"/>
                  <a:pt x="28" y="117"/>
                </a:cubicBezTo>
                <a:cubicBezTo>
                  <a:pt x="28" y="134"/>
                  <a:pt x="42" y="148"/>
                  <a:pt x="60" y="148"/>
                </a:cubicBezTo>
                <a:cubicBezTo>
                  <a:pt x="62" y="148"/>
                  <a:pt x="63" y="149"/>
                  <a:pt x="63" y="151"/>
                </a:cubicBezTo>
                <a:cubicBezTo>
                  <a:pt x="63" y="153"/>
                  <a:pt x="62" y="155"/>
                  <a:pt x="60" y="155"/>
                </a:cubicBezTo>
                <a:cubicBezTo>
                  <a:pt x="39" y="155"/>
                  <a:pt x="22" y="138"/>
                  <a:pt x="22" y="117"/>
                </a:cubicBezTo>
                <a:close/>
                <a:moveTo>
                  <a:pt x="119" y="117"/>
                </a:moveTo>
                <a:cubicBezTo>
                  <a:pt x="119" y="149"/>
                  <a:pt x="93" y="176"/>
                  <a:pt x="60" y="176"/>
                </a:cubicBezTo>
                <a:cubicBezTo>
                  <a:pt x="27" y="176"/>
                  <a:pt x="0" y="149"/>
                  <a:pt x="0" y="117"/>
                </a:cubicBezTo>
                <a:cubicBezTo>
                  <a:pt x="0" y="107"/>
                  <a:pt x="3" y="97"/>
                  <a:pt x="7" y="89"/>
                </a:cubicBezTo>
                <a:cubicBezTo>
                  <a:pt x="7" y="88"/>
                  <a:pt x="7" y="88"/>
                  <a:pt x="7" y="88"/>
                </a:cubicBezTo>
                <a:cubicBezTo>
                  <a:pt x="57" y="2"/>
                  <a:pt x="57" y="2"/>
                  <a:pt x="57" y="2"/>
                </a:cubicBezTo>
                <a:cubicBezTo>
                  <a:pt x="58" y="0"/>
                  <a:pt x="62" y="0"/>
                  <a:pt x="63" y="2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8"/>
                  <a:pt x="112" y="88"/>
                  <a:pt x="112" y="89"/>
                </a:cubicBezTo>
                <a:cubicBezTo>
                  <a:pt x="117" y="97"/>
                  <a:pt x="119" y="107"/>
                  <a:pt x="119" y="117"/>
                </a:cubicBezTo>
                <a:close/>
                <a:moveTo>
                  <a:pt x="13" y="91"/>
                </a:moveTo>
                <a:cubicBezTo>
                  <a:pt x="13" y="91"/>
                  <a:pt x="13" y="91"/>
                  <a:pt x="13" y="92"/>
                </a:cubicBezTo>
                <a:cubicBezTo>
                  <a:pt x="9" y="99"/>
                  <a:pt x="7" y="108"/>
                  <a:pt x="7" y="117"/>
                </a:cubicBezTo>
                <a:cubicBezTo>
                  <a:pt x="7" y="146"/>
                  <a:pt x="31" y="169"/>
                  <a:pt x="60" y="169"/>
                </a:cubicBezTo>
                <a:cubicBezTo>
                  <a:pt x="89" y="169"/>
                  <a:pt x="113" y="146"/>
                  <a:pt x="113" y="117"/>
                </a:cubicBezTo>
                <a:cubicBezTo>
                  <a:pt x="113" y="108"/>
                  <a:pt x="110" y="99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60" y="11"/>
                  <a:pt x="60" y="11"/>
                  <a:pt x="60" y="11"/>
                </a:cubicBezTo>
                <a:cubicBezTo>
                  <a:pt x="13" y="91"/>
                  <a:pt x="13" y="91"/>
                  <a:pt x="13" y="91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vert="horz" wrap="square" lIns="28575" tIns="14288" rIns="28575" bIns="14288" numCol="1" anchor="t" anchorCtr="0" compatLnSpc="1">
            <a:prstTxWarp prst="textNoShape">
              <a:avLst/>
            </a:prstTxWarp>
          </a:bodyPr>
          <a:lstStyle/>
          <a:p>
            <a:endParaRPr lang="en-US" sz="563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2CEC5C6-0E0B-ED43-B189-C9350B86A3EE}"/>
              </a:ext>
            </a:extLst>
          </p:cNvPr>
          <p:cNvGrpSpPr/>
          <p:nvPr/>
        </p:nvGrpSpPr>
        <p:grpSpPr>
          <a:xfrm>
            <a:off x="3367295" y="6042422"/>
            <a:ext cx="327422" cy="326430"/>
            <a:chOff x="4300537" y="4594225"/>
            <a:chExt cx="1047750" cy="1044575"/>
          </a:xfrm>
        </p:grpSpPr>
        <p:sp>
          <p:nvSpPr>
            <p:cNvPr id="232" name="Google Shape;188;p17">
              <a:extLst>
                <a:ext uri="{FF2B5EF4-FFF2-40B4-BE49-F238E27FC236}">
                  <a16:creationId xmlns:a16="http://schemas.microsoft.com/office/drawing/2014/main" id="{AD558A2E-FD75-114B-A777-9E989E25EFBA}"/>
                </a:ext>
              </a:extLst>
            </p:cNvPr>
            <p:cNvSpPr/>
            <p:nvPr/>
          </p:nvSpPr>
          <p:spPr>
            <a:xfrm>
              <a:off x="4300537" y="4594225"/>
              <a:ext cx="1047750" cy="1044575"/>
            </a:xfrm>
            <a:prstGeom prst="ellipse">
              <a:avLst/>
            </a:prstGeom>
            <a:solidFill>
              <a:srgbClr val="0D85B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09;p17">
              <a:extLst>
                <a:ext uri="{FF2B5EF4-FFF2-40B4-BE49-F238E27FC236}">
                  <a16:creationId xmlns:a16="http://schemas.microsoft.com/office/drawing/2014/main" id="{EF071B4D-3B5A-1A45-BC37-65437ED9EB2B}"/>
                </a:ext>
              </a:extLst>
            </p:cNvPr>
            <p:cNvSpPr/>
            <p:nvPr/>
          </p:nvSpPr>
          <p:spPr>
            <a:xfrm>
              <a:off x="4548187" y="4794250"/>
              <a:ext cx="592137" cy="546100"/>
            </a:xfrm>
            <a:custGeom>
              <a:avLst/>
              <a:gdLst/>
              <a:ahLst/>
              <a:cxnLst/>
              <a:rect l="l" t="t" r="r" b="b"/>
              <a:pathLst>
                <a:path w="139" h="128" extrusionOk="0">
                  <a:moveTo>
                    <a:pt x="30" y="128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128"/>
                  </a:lnTo>
                  <a:close/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6" y="0"/>
                    <a:pt x="32" y="6"/>
                    <a:pt x="32" y="15"/>
                  </a:cubicBezTo>
                  <a:cubicBezTo>
                    <a:pt x="32" y="23"/>
                    <a:pt x="26" y="30"/>
                    <a:pt x="16" y="30"/>
                  </a:cubicBezTo>
                  <a:close/>
                  <a:moveTo>
                    <a:pt x="139" y="128"/>
                  </a:moveTo>
                  <a:cubicBezTo>
                    <a:pt x="108" y="128"/>
                    <a:pt x="108" y="128"/>
                    <a:pt x="108" y="128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71"/>
                    <a:pt x="103" y="63"/>
                    <a:pt x="93" y="63"/>
                  </a:cubicBezTo>
                  <a:cubicBezTo>
                    <a:pt x="85" y="63"/>
                    <a:pt x="80" y="68"/>
                    <a:pt x="78" y="74"/>
                  </a:cubicBezTo>
                  <a:cubicBezTo>
                    <a:pt x="77" y="76"/>
                    <a:pt x="77" y="78"/>
                    <a:pt x="77" y="81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8"/>
                    <a:pt x="47" y="48"/>
                    <a:pt x="4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9" y="49"/>
                    <a:pt x="89" y="40"/>
                    <a:pt x="104" y="40"/>
                  </a:cubicBezTo>
                  <a:cubicBezTo>
                    <a:pt x="124" y="40"/>
                    <a:pt x="139" y="53"/>
                    <a:pt x="139" y="79"/>
                  </a:cubicBezTo>
                  <a:lnTo>
                    <a:pt x="13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BC0C31D-E90A-084E-9A05-56F444586D62}"/>
              </a:ext>
            </a:extLst>
          </p:cNvPr>
          <p:cNvGrpSpPr/>
          <p:nvPr/>
        </p:nvGrpSpPr>
        <p:grpSpPr>
          <a:xfrm>
            <a:off x="4226350" y="6068399"/>
            <a:ext cx="326430" cy="326430"/>
            <a:chOff x="9688512" y="4594225"/>
            <a:chExt cx="1044575" cy="1044575"/>
          </a:xfrm>
        </p:grpSpPr>
        <p:sp>
          <p:nvSpPr>
            <p:cNvPr id="235" name="Google Shape;190;p17">
              <a:extLst>
                <a:ext uri="{FF2B5EF4-FFF2-40B4-BE49-F238E27FC236}">
                  <a16:creationId xmlns:a16="http://schemas.microsoft.com/office/drawing/2014/main" id="{599D600D-2754-644C-AAF3-C002F3FB774A}"/>
                </a:ext>
              </a:extLst>
            </p:cNvPr>
            <p:cNvSpPr/>
            <p:nvPr/>
          </p:nvSpPr>
          <p:spPr>
            <a:xfrm>
              <a:off x="9688512" y="4594225"/>
              <a:ext cx="1044575" cy="1044575"/>
            </a:xfrm>
            <a:prstGeom prst="ellipse">
              <a:avLst/>
            </a:prstGeom>
            <a:solidFill>
              <a:srgbClr val="CB2027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10;p17">
              <a:extLst>
                <a:ext uri="{FF2B5EF4-FFF2-40B4-BE49-F238E27FC236}">
                  <a16:creationId xmlns:a16="http://schemas.microsoft.com/office/drawing/2014/main" id="{88E0E1F5-B974-3F4B-B3F9-99A04B06A3DD}"/>
                </a:ext>
              </a:extLst>
            </p:cNvPr>
            <p:cNvSpPr/>
            <p:nvPr/>
          </p:nvSpPr>
          <p:spPr>
            <a:xfrm>
              <a:off x="9948862" y="4773612"/>
              <a:ext cx="523875" cy="681037"/>
            </a:xfrm>
            <a:custGeom>
              <a:avLst/>
              <a:gdLst/>
              <a:ahLst/>
              <a:cxnLst/>
              <a:rect l="l" t="t" r="r" b="b"/>
              <a:pathLst>
                <a:path w="123" h="160" extrusionOk="0">
                  <a:moveTo>
                    <a:pt x="65" y="0"/>
                  </a:moveTo>
                  <a:cubicBezTo>
                    <a:pt x="22" y="0"/>
                    <a:pt x="0" y="31"/>
                    <a:pt x="0" y="57"/>
                  </a:cubicBezTo>
                  <a:cubicBezTo>
                    <a:pt x="0" y="73"/>
                    <a:pt x="6" y="87"/>
                    <a:pt x="18" y="92"/>
                  </a:cubicBezTo>
                  <a:cubicBezTo>
                    <a:pt x="20" y="93"/>
                    <a:pt x="22" y="92"/>
                    <a:pt x="23" y="90"/>
                  </a:cubicBezTo>
                  <a:cubicBezTo>
                    <a:pt x="23" y="88"/>
                    <a:pt x="24" y="84"/>
                    <a:pt x="25" y="82"/>
                  </a:cubicBezTo>
                  <a:cubicBezTo>
                    <a:pt x="25" y="80"/>
                    <a:pt x="25" y="79"/>
                    <a:pt x="23" y="77"/>
                  </a:cubicBezTo>
                  <a:cubicBezTo>
                    <a:pt x="20" y="73"/>
                    <a:pt x="17" y="67"/>
                    <a:pt x="17" y="59"/>
                  </a:cubicBezTo>
                  <a:cubicBezTo>
                    <a:pt x="17" y="36"/>
                    <a:pt x="35" y="15"/>
                    <a:pt x="63" y="15"/>
                  </a:cubicBezTo>
                  <a:cubicBezTo>
                    <a:pt x="87" y="15"/>
                    <a:pt x="101" y="30"/>
                    <a:pt x="101" y="51"/>
                  </a:cubicBezTo>
                  <a:cubicBezTo>
                    <a:pt x="101" y="77"/>
                    <a:pt x="89" y="99"/>
                    <a:pt x="72" y="99"/>
                  </a:cubicBezTo>
                  <a:cubicBezTo>
                    <a:pt x="62" y="99"/>
                    <a:pt x="55" y="91"/>
                    <a:pt x="57" y="82"/>
                  </a:cubicBezTo>
                  <a:cubicBezTo>
                    <a:pt x="60" y="70"/>
                    <a:pt x="65" y="57"/>
                    <a:pt x="65" y="49"/>
                  </a:cubicBezTo>
                  <a:cubicBezTo>
                    <a:pt x="65" y="42"/>
                    <a:pt x="61" y="35"/>
                    <a:pt x="53" y="35"/>
                  </a:cubicBezTo>
                  <a:cubicBezTo>
                    <a:pt x="43" y="35"/>
                    <a:pt x="35" y="45"/>
                    <a:pt x="35" y="59"/>
                  </a:cubicBezTo>
                  <a:cubicBezTo>
                    <a:pt x="35" y="68"/>
                    <a:pt x="38" y="74"/>
                    <a:pt x="38" y="74"/>
                  </a:cubicBezTo>
                  <a:cubicBezTo>
                    <a:pt x="38" y="74"/>
                    <a:pt x="28" y="116"/>
                    <a:pt x="26" y="124"/>
                  </a:cubicBezTo>
                  <a:cubicBezTo>
                    <a:pt x="23" y="138"/>
                    <a:pt x="26" y="157"/>
                    <a:pt x="26" y="158"/>
                  </a:cubicBezTo>
                  <a:cubicBezTo>
                    <a:pt x="26" y="160"/>
                    <a:pt x="28" y="160"/>
                    <a:pt x="28" y="159"/>
                  </a:cubicBezTo>
                  <a:cubicBezTo>
                    <a:pt x="29" y="158"/>
                    <a:pt x="41" y="143"/>
                    <a:pt x="45" y="129"/>
                  </a:cubicBezTo>
                  <a:cubicBezTo>
                    <a:pt x="46" y="125"/>
                    <a:pt x="51" y="104"/>
                    <a:pt x="51" y="104"/>
                  </a:cubicBezTo>
                  <a:cubicBezTo>
                    <a:pt x="54" y="110"/>
                    <a:pt x="64" y="115"/>
                    <a:pt x="74" y="115"/>
                  </a:cubicBezTo>
                  <a:cubicBezTo>
                    <a:pt x="103" y="115"/>
                    <a:pt x="123" y="88"/>
                    <a:pt x="123" y="52"/>
                  </a:cubicBezTo>
                  <a:cubicBezTo>
                    <a:pt x="123" y="25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AC288A7-4467-674E-890C-A8A6E9831F23}"/>
              </a:ext>
            </a:extLst>
          </p:cNvPr>
          <p:cNvGrpSpPr/>
          <p:nvPr/>
        </p:nvGrpSpPr>
        <p:grpSpPr>
          <a:xfrm>
            <a:off x="2140990" y="6015497"/>
            <a:ext cx="325933" cy="326430"/>
            <a:chOff x="6997700" y="1903412"/>
            <a:chExt cx="1042987" cy="1044575"/>
          </a:xfrm>
        </p:grpSpPr>
        <p:sp>
          <p:nvSpPr>
            <p:cNvPr id="238" name="Google Shape;193;p17">
              <a:extLst>
                <a:ext uri="{FF2B5EF4-FFF2-40B4-BE49-F238E27FC236}">
                  <a16:creationId xmlns:a16="http://schemas.microsoft.com/office/drawing/2014/main" id="{9024902A-A705-AF4C-B0D1-9D7D77A9E6C5}"/>
                </a:ext>
              </a:extLst>
            </p:cNvPr>
            <p:cNvSpPr/>
            <p:nvPr/>
          </p:nvSpPr>
          <p:spPr>
            <a:xfrm>
              <a:off x="6997700" y="1903412"/>
              <a:ext cx="1042987" cy="1044575"/>
            </a:xfrm>
            <a:prstGeom prst="ellipse">
              <a:avLst/>
            </a:prstGeom>
            <a:solidFill>
              <a:srgbClr val="D82A2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11;p17">
              <a:extLst>
                <a:ext uri="{FF2B5EF4-FFF2-40B4-BE49-F238E27FC236}">
                  <a16:creationId xmlns:a16="http://schemas.microsoft.com/office/drawing/2014/main" id="{ADA2F54B-D2F6-E04D-AC87-179914351A23}"/>
                </a:ext>
              </a:extLst>
            </p:cNvPr>
            <p:cNvSpPr/>
            <p:nvPr/>
          </p:nvSpPr>
          <p:spPr>
            <a:xfrm>
              <a:off x="7167562" y="2189162"/>
              <a:ext cx="703262" cy="473075"/>
            </a:xfrm>
            <a:custGeom>
              <a:avLst/>
              <a:gdLst/>
              <a:ahLst/>
              <a:cxnLst/>
              <a:rect l="l" t="t" r="r" b="b"/>
              <a:pathLst>
                <a:path w="165" h="111" extrusionOk="0">
                  <a:moveTo>
                    <a:pt x="164" y="25"/>
                  </a:moveTo>
                  <a:cubicBezTo>
                    <a:pt x="164" y="12"/>
                    <a:pt x="153" y="1"/>
                    <a:pt x="140" y="1"/>
                  </a:cubicBezTo>
                  <a:cubicBezTo>
                    <a:pt x="122" y="0"/>
                    <a:pt x="104" y="0"/>
                    <a:pt x="85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61" y="0"/>
                    <a:pt x="43" y="0"/>
                    <a:pt x="25" y="1"/>
                  </a:cubicBezTo>
                  <a:cubicBezTo>
                    <a:pt x="12" y="1"/>
                    <a:pt x="1" y="12"/>
                    <a:pt x="1" y="25"/>
                  </a:cubicBezTo>
                  <a:cubicBezTo>
                    <a:pt x="0" y="35"/>
                    <a:pt x="0" y="45"/>
                    <a:pt x="0" y="56"/>
                  </a:cubicBezTo>
                  <a:cubicBezTo>
                    <a:pt x="0" y="66"/>
                    <a:pt x="0" y="76"/>
                    <a:pt x="1" y="87"/>
                  </a:cubicBezTo>
                  <a:cubicBezTo>
                    <a:pt x="1" y="100"/>
                    <a:pt x="12" y="110"/>
                    <a:pt x="25" y="110"/>
                  </a:cubicBezTo>
                  <a:cubicBezTo>
                    <a:pt x="43" y="111"/>
                    <a:pt x="63" y="111"/>
                    <a:pt x="82" y="111"/>
                  </a:cubicBezTo>
                  <a:cubicBezTo>
                    <a:pt x="102" y="111"/>
                    <a:pt x="121" y="111"/>
                    <a:pt x="140" y="110"/>
                  </a:cubicBezTo>
                  <a:cubicBezTo>
                    <a:pt x="153" y="110"/>
                    <a:pt x="164" y="100"/>
                    <a:pt x="164" y="87"/>
                  </a:cubicBezTo>
                  <a:cubicBezTo>
                    <a:pt x="165" y="76"/>
                    <a:pt x="165" y="66"/>
                    <a:pt x="165" y="56"/>
                  </a:cubicBezTo>
                  <a:cubicBezTo>
                    <a:pt x="165" y="45"/>
                    <a:pt x="165" y="35"/>
                    <a:pt x="164" y="25"/>
                  </a:cubicBezTo>
                  <a:close/>
                  <a:moveTo>
                    <a:pt x="113" y="61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62" y="90"/>
                    <a:pt x="58" y="87"/>
                    <a:pt x="58" y="82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4"/>
                    <a:pt x="62" y="22"/>
                    <a:pt x="67" y="2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7" y="53"/>
                    <a:pt x="117" y="58"/>
                    <a:pt x="11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4B6EE12-49D9-0748-9AC2-D50027584846}"/>
              </a:ext>
            </a:extLst>
          </p:cNvPr>
          <p:cNvGrpSpPr/>
          <p:nvPr/>
        </p:nvGrpSpPr>
        <p:grpSpPr>
          <a:xfrm>
            <a:off x="2559924" y="6006838"/>
            <a:ext cx="326430" cy="326430"/>
            <a:chOff x="9688512" y="1903412"/>
            <a:chExt cx="1044575" cy="1044575"/>
          </a:xfrm>
        </p:grpSpPr>
        <p:sp>
          <p:nvSpPr>
            <p:cNvPr id="241" name="Google Shape;194;p17">
              <a:extLst>
                <a:ext uri="{FF2B5EF4-FFF2-40B4-BE49-F238E27FC236}">
                  <a16:creationId xmlns:a16="http://schemas.microsoft.com/office/drawing/2014/main" id="{BABA7843-3DAE-734A-82A3-50D17BD30B80}"/>
                </a:ext>
              </a:extLst>
            </p:cNvPr>
            <p:cNvSpPr/>
            <p:nvPr/>
          </p:nvSpPr>
          <p:spPr>
            <a:xfrm>
              <a:off x="9688512" y="1903412"/>
              <a:ext cx="1044575" cy="1044575"/>
            </a:xfrm>
            <a:prstGeom prst="ellipse">
              <a:avLst/>
            </a:prstGeom>
            <a:solidFill>
              <a:srgbClr val="D948A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12;p17">
              <a:extLst>
                <a:ext uri="{FF2B5EF4-FFF2-40B4-BE49-F238E27FC236}">
                  <a16:creationId xmlns:a16="http://schemas.microsoft.com/office/drawing/2014/main" id="{AC4342B8-1169-F24E-86DC-0A6D74D61C9B}"/>
                </a:ext>
              </a:extLst>
            </p:cNvPr>
            <p:cNvSpPr/>
            <p:nvPr/>
          </p:nvSpPr>
          <p:spPr>
            <a:xfrm>
              <a:off x="9898062" y="2120900"/>
              <a:ext cx="625475" cy="609600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12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1"/>
                    <a:pt x="12" y="143"/>
                    <a:pt x="27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35" y="143"/>
                    <a:pt x="147" y="131"/>
                    <a:pt x="147" y="117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12"/>
                    <a:pt x="135" y="0"/>
                    <a:pt x="120" y="0"/>
                  </a:cubicBezTo>
                  <a:close/>
                  <a:moveTo>
                    <a:pt x="103" y="20"/>
                  </a:moveTo>
                  <a:cubicBezTo>
                    <a:pt x="103" y="17"/>
                    <a:pt x="106" y="14"/>
                    <a:pt x="109" y="14"/>
                  </a:cubicBezTo>
                  <a:cubicBezTo>
                    <a:pt x="115" y="14"/>
                    <a:pt x="121" y="14"/>
                    <a:pt x="126" y="14"/>
                  </a:cubicBezTo>
                  <a:cubicBezTo>
                    <a:pt x="129" y="14"/>
                    <a:pt x="132" y="16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2" y="26"/>
                    <a:pt x="132" y="31"/>
                    <a:pt x="132" y="37"/>
                  </a:cubicBezTo>
                  <a:cubicBezTo>
                    <a:pt x="132" y="40"/>
                    <a:pt x="130" y="42"/>
                    <a:pt x="128" y="42"/>
                  </a:cubicBezTo>
                  <a:cubicBezTo>
                    <a:pt x="127" y="42"/>
                    <a:pt x="127" y="42"/>
                    <a:pt x="126" y="42"/>
                  </a:cubicBezTo>
                  <a:cubicBezTo>
                    <a:pt x="123" y="42"/>
                    <a:pt x="121" y="42"/>
                    <a:pt x="118" y="42"/>
                  </a:cubicBezTo>
                  <a:cubicBezTo>
                    <a:pt x="115" y="42"/>
                    <a:pt x="112" y="42"/>
                    <a:pt x="109" y="43"/>
                  </a:cubicBezTo>
                  <a:cubicBezTo>
                    <a:pt x="106" y="43"/>
                    <a:pt x="103" y="41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1"/>
                    <a:pt x="103" y="26"/>
                    <a:pt x="103" y="20"/>
                  </a:cubicBezTo>
                  <a:close/>
                  <a:moveTo>
                    <a:pt x="73" y="42"/>
                  </a:moveTo>
                  <a:cubicBezTo>
                    <a:pt x="90" y="42"/>
                    <a:pt x="103" y="55"/>
                    <a:pt x="103" y="71"/>
                  </a:cubicBezTo>
                  <a:cubicBezTo>
                    <a:pt x="103" y="86"/>
                    <a:pt x="90" y="99"/>
                    <a:pt x="73" y="99"/>
                  </a:cubicBezTo>
                  <a:cubicBezTo>
                    <a:pt x="57" y="99"/>
                    <a:pt x="44" y="86"/>
                    <a:pt x="44" y="71"/>
                  </a:cubicBezTo>
                  <a:cubicBezTo>
                    <a:pt x="44" y="55"/>
                    <a:pt x="57" y="43"/>
                    <a:pt x="73" y="42"/>
                  </a:cubicBezTo>
                  <a:close/>
                  <a:moveTo>
                    <a:pt x="132" y="60"/>
                  </a:moveTo>
                  <a:cubicBezTo>
                    <a:pt x="132" y="77"/>
                    <a:pt x="132" y="93"/>
                    <a:pt x="132" y="110"/>
                  </a:cubicBezTo>
                  <a:cubicBezTo>
                    <a:pt x="132" y="114"/>
                    <a:pt x="132" y="117"/>
                    <a:pt x="132" y="121"/>
                  </a:cubicBezTo>
                  <a:cubicBezTo>
                    <a:pt x="132" y="124"/>
                    <a:pt x="131" y="126"/>
                    <a:pt x="128" y="126"/>
                  </a:cubicBezTo>
                  <a:cubicBezTo>
                    <a:pt x="127" y="127"/>
                    <a:pt x="127" y="127"/>
                    <a:pt x="126" y="127"/>
                  </a:cubicBezTo>
                  <a:cubicBezTo>
                    <a:pt x="109" y="127"/>
                    <a:pt x="92" y="127"/>
                    <a:pt x="75" y="127"/>
                  </a:cubicBezTo>
                  <a:cubicBezTo>
                    <a:pt x="57" y="127"/>
                    <a:pt x="39" y="127"/>
                    <a:pt x="21" y="127"/>
                  </a:cubicBezTo>
                  <a:cubicBezTo>
                    <a:pt x="20" y="127"/>
                    <a:pt x="19" y="127"/>
                    <a:pt x="18" y="126"/>
                  </a:cubicBezTo>
                  <a:cubicBezTo>
                    <a:pt x="16" y="126"/>
                    <a:pt x="15" y="124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00"/>
                    <a:pt x="14" y="80"/>
                    <a:pt x="14" y="60"/>
                  </a:cubicBezTo>
                  <a:cubicBezTo>
                    <a:pt x="14" y="60"/>
                    <a:pt x="14" y="60"/>
                    <a:pt x="14" y="59"/>
                  </a:cubicBezTo>
                  <a:cubicBezTo>
                    <a:pt x="19" y="59"/>
                    <a:pt x="23" y="59"/>
                    <a:pt x="28" y="59"/>
                  </a:cubicBezTo>
                  <a:cubicBezTo>
                    <a:pt x="25" y="71"/>
                    <a:pt x="26" y="82"/>
                    <a:pt x="32" y="93"/>
                  </a:cubicBezTo>
                  <a:cubicBezTo>
                    <a:pt x="37" y="100"/>
                    <a:pt x="43" y="106"/>
                    <a:pt x="51" y="110"/>
                  </a:cubicBezTo>
                  <a:cubicBezTo>
                    <a:pt x="58" y="114"/>
                    <a:pt x="67" y="116"/>
                    <a:pt x="76" y="115"/>
                  </a:cubicBezTo>
                  <a:cubicBezTo>
                    <a:pt x="91" y="115"/>
                    <a:pt x="102" y="108"/>
                    <a:pt x="111" y="97"/>
                  </a:cubicBezTo>
                  <a:cubicBezTo>
                    <a:pt x="120" y="86"/>
                    <a:pt x="123" y="73"/>
                    <a:pt x="119" y="59"/>
                  </a:cubicBezTo>
                  <a:cubicBezTo>
                    <a:pt x="124" y="59"/>
                    <a:pt x="128" y="59"/>
                    <a:pt x="132" y="59"/>
                  </a:cubicBezTo>
                  <a:cubicBezTo>
                    <a:pt x="132" y="60"/>
                    <a:pt x="132" y="60"/>
                    <a:pt x="13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7C9401F-6550-C647-8743-FB46B5D0CDC3}"/>
              </a:ext>
            </a:extLst>
          </p:cNvPr>
          <p:cNvGrpSpPr/>
          <p:nvPr/>
        </p:nvGrpSpPr>
        <p:grpSpPr>
          <a:xfrm>
            <a:off x="1738919" y="6015497"/>
            <a:ext cx="327422" cy="326430"/>
            <a:chOff x="4300537" y="1903412"/>
            <a:chExt cx="1047750" cy="1044575"/>
          </a:xfrm>
        </p:grpSpPr>
        <p:sp>
          <p:nvSpPr>
            <p:cNvPr id="244" name="Google Shape;192;p17">
              <a:extLst>
                <a:ext uri="{FF2B5EF4-FFF2-40B4-BE49-F238E27FC236}">
                  <a16:creationId xmlns:a16="http://schemas.microsoft.com/office/drawing/2014/main" id="{CBBF05C9-698A-7A44-A8BB-84D3EA0FDC52}"/>
                </a:ext>
              </a:extLst>
            </p:cNvPr>
            <p:cNvSpPr/>
            <p:nvPr/>
          </p:nvSpPr>
          <p:spPr>
            <a:xfrm>
              <a:off x="4300537" y="1903412"/>
              <a:ext cx="1047750" cy="1044575"/>
            </a:xfrm>
            <a:prstGeom prst="ellipse">
              <a:avLst/>
            </a:prstGeom>
            <a:solidFill>
              <a:srgbClr val="40C7F5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13;p17">
              <a:extLst>
                <a:ext uri="{FF2B5EF4-FFF2-40B4-BE49-F238E27FC236}">
                  <a16:creationId xmlns:a16="http://schemas.microsoft.com/office/drawing/2014/main" id="{3EC27F1D-75FA-1D40-ABC1-554B25B72128}"/>
                </a:ext>
              </a:extLst>
            </p:cNvPr>
            <p:cNvSpPr/>
            <p:nvPr/>
          </p:nvSpPr>
          <p:spPr>
            <a:xfrm>
              <a:off x="4505325" y="2184400"/>
              <a:ext cx="673100" cy="5461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158" y="15"/>
                  </a:moveTo>
                  <a:cubicBezTo>
                    <a:pt x="152" y="17"/>
                    <a:pt x="146" y="19"/>
                    <a:pt x="140" y="20"/>
                  </a:cubicBezTo>
                  <a:cubicBezTo>
                    <a:pt x="146" y="16"/>
                    <a:pt x="151" y="10"/>
                    <a:pt x="154" y="2"/>
                  </a:cubicBezTo>
                  <a:cubicBezTo>
                    <a:pt x="148" y="6"/>
                    <a:pt x="141" y="8"/>
                    <a:pt x="133" y="10"/>
                  </a:cubicBezTo>
                  <a:cubicBezTo>
                    <a:pt x="127" y="4"/>
                    <a:pt x="119" y="0"/>
                    <a:pt x="110" y="0"/>
                  </a:cubicBezTo>
                  <a:cubicBezTo>
                    <a:pt x="92" y="0"/>
                    <a:pt x="77" y="14"/>
                    <a:pt x="77" y="32"/>
                  </a:cubicBezTo>
                  <a:cubicBezTo>
                    <a:pt x="77" y="35"/>
                    <a:pt x="77" y="37"/>
                    <a:pt x="78" y="39"/>
                  </a:cubicBezTo>
                  <a:cubicBezTo>
                    <a:pt x="51" y="38"/>
                    <a:pt x="27" y="25"/>
                    <a:pt x="11" y="6"/>
                  </a:cubicBezTo>
                  <a:cubicBezTo>
                    <a:pt x="9" y="10"/>
                    <a:pt x="7" y="16"/>
                    <a:pt x="7" y="22"/>
                  </a:cubicBezTo>
                  <a:cubicBezTo>
                    <a:pt x="7" y="33"/>
                    <a:pt x="13" y="43"/>
                    <a:pt x="21" y="49"/>
                  </a:cubicBezTo>
                  <a:cubicBezTo>
                    <a:pt x="16" y="49"/>
                    <a:pt x="11" y="47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61"/>
                    <a:pt x="18" y="74"/>
                    <a:pt x="33" y="77"/>
                  </a:cubicBezTo>
                  <a:cubicBezTo>
                    <a:pt x="30" y="78"/>
                    <a:pt x="27" y="78"/>
                    <a:pt x="24" y="78"/>
                  </a:cubicBezTo>
                  <a:cubicBezTo>
                    <a:pt x="22" y="78"/>
                    <a:pt x="20" y="78"/>
                    <a:pt x="18" y="77"/>
                  </a:cubicBezTo>
                  <a:cubicBezTo>
                    <a:pt x="22" y="90"/>
                    <a:pt x="34" y="100"/>
                    <a:pt x="48" y="100"/>
                  </a:cubicBezTo>
                  <a:cubicBezTo>
                    <a:pt x="37" y="109"/>
                    <a:pt x="23" y="114"/>
                    <a:pt x="8" y="114"/>
                  </a:cubicBezTo>
                  <a:cubicBezTo>
                    <a:pt x="5" y="114"/>
                    <a:pt x="3" y="114"/>
                    <a:pt x="0" y="113"/>
                  </a:cubicBezTo>
                  <a:cubicBezTo>
                    <a:pt x="15" y="123"/>
                    <a:pt x="32" y="128"/>
                    <a:pt x="50" y="128"/>
                  </a:cubicBezTo>
                  <a:cubicBezTo>
                    <a:pt x="109" y="128"/>
                    <a:pt x="142" y="79"/>
                    <a:pt x="142" y="36"/>
                  </a:cubicBezTo>
                  <a:cubicBezTo>
                    <a:pt x="142" y="34"/>
                    <a:pt x="142" y="33"/>
                    <a:pt x="142" y="32"/>
                  </a:cubicBezTo>
                  <a:cubicBezTo>
                    <a:pt x="148" y="27"/>
                    <a:pt x="154" y="21"/>
                    <a:pt x="15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A25169D-D3EA-604C-A034-C6537D0B0241}"/>
              </a:ext>
            </a:extLst>
          </p:cNvPr>
          <p:cNvGrpSpPr/>
          <p:nvPr/>
        </p:nvGrpSpPr>
        <p:grpSpPr>
          <a:xfrm>
            <a:off x="1362214" y="6015497"/>
            <a:ext cx="326430" cy="326430"/>
            <a:chOff x="1373187" y="1903412"/>
            <a:chExt cx="1044575" cy="1044575"/>
          </a:xfrm>
        </p:grpSpPr>
        <p:sp>
          <p:nvSpPr>
            <p:cNvPr id="247" name="Google Shape;191;p17">
              <a:extLst>
                <a:ext uri="{FF2B5EF4-FFF2-40B4-BE49-F238E27FC236}">
                  <a16:creationId xmlns:a16="http://schemas.microsoft.com/office/drawing/2014/main" id="{02627A02-DBFC-7F4F-A7B4-572FDC81FCE7}"/>
                </a:ext>
              </a:extLst>
            </p:cNvPr>
            <p:cNvSpPr/>
            <p:nvPr/>
          </p:nvSpPr>
          <p:spPr>
            <a:xfrm>
              <a:off x="1373187" y="1903412"/>
              <a:ext cx="1044575" cy="1044575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14;p17">
              <a:extLst>
                <a:ext uri="{FF2B5EF4-FFF2-40B4-BE49-F238E27FC236}">
                  <a16:creationId xmlns:a16="http://schemas.microsoft.com/office/drawing/2014/main" id="{0AC56388-5ECD-9D4F-B5AA-F1C9BA9214B2}"/>
                </a:ext>
              </a:extLst>
            </p:cNvPr>
            <p:cNvSpPr/>
            <p:nvPr/>
          </p:nvSpPr>
          <p:spPr>
            <a:xfrm>
              <a:off x="1727200" y="2078037"/>
              <a:ext cx="331787" cy="695325"/>
            </a:xfrm>
            <a:custGeom>
              <a:avLst/>
              <a:gdLst/>
              <a:ahLst/>
              <a:cxnLst/>
              <a:rect l="l" t="t" r="r" b="b"/>
              <a:pathLst>
                <a:path w="78" h="163" extrusionOk="0">
                  <a:moveTo>
                    <a:pt x="17" y="33"/>
                  </a:moveTo>
                  <a:cubicBezTo>
                    <a:pt x="17" y="37"/>
                    <a:pt x="17" y="56"/>
                    <a:pt x="17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7" y="71"/>
                    <a:pt x="78" y="56"/>
                  </a:cubicBezTo>
                  <a:cubicBezTo>
                    <a:pt x="75" y="56"/>
                    <a:pt x="52" y="56"/>
                    <a:pt x="52" y="56"/>
                  </a:cubicBezTo>
                  <a:cubicBezTo>
                    <a:pt x="52" y="56"/>
                    <a:pt x="52" y="39"/>
                    <a:pt x="52" y="37"/>
                  </a:cubicBezTo>
                  <a:cubicBezTo>
                    <a:pt x="52" y="34"/>
                    <a:pt x="56" y="30"/>
                    <a:pt x="60" y="30"/>
                  </a:cubicBezTo>
                  <a:cubicBezTo>
                    <a:pt x="63" y="30"/>
                    <a:pt x="71" y="30"/>
                    <a:pt x="78" y="30"/>
                  </a:cubicBezTo>
                  <a:cubicBezTo>
                    <a:pt x="78" y="26"/>
                    <a:pt x="78" y="12"/>
                    <a:pt x="78" y="0"/>
                  </a:cubicBezTo>
                  <a:cubicBezTo>
                    <a:pt x="69" y="0"/>
                    <a:pt x="58" y="0"/>
                    <a:pt x="53" y="0"/>
                  </a:cubicBezTo>
                  <a:cubicBezTo>
                    <a:pt x="16" y="0"/>
                    <a:pt x="17" y="29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F5BF2B7-FF8E-424B-B2C7-2CB35BB90EDB}"/>
              </a:ext>
            </a:extLst>
          </p:cNvPr>
          <p:cNvGrpSpPr/>
          <p:nvPr/>
        </p:nvGrpSpPr>
        <p:grpSpPr>
          <a:xfrm>
            <a:off x="3804185" y="6059740"/>
            <a:ext cx="325933" cy="326430"/>
            <a:chOff x="6997700" y="4594225"/>
            <a:chExt cx="1042987" cy="1044575"/>
          </a:xfrm>
        </p:grpSpPr>
        <p:sp>
          <p:nvSpPr>
            <p:cNvPr id="250" name="Google Shape;189;p17">
              <a:extLst>
                <a:ext uri="{FF2B5EF4-FFF2-40B4-BE49-F238E27FC236}">
                  <a16:creationId xmlns:a16="http://schemas.microsoft.com/office/drawing/2014/main" id="{4347ADBE-697B-2F44-A7A1-B90B135F62C7}"/>
                </a:ext>
              </a:extLst>
            </p:cNvPr>
            <p:cNvSpPr/>
            <p:nvPr/>
          </p:nvSpPr>
          <p:spPr>
            <a:xfrm>
              <a:off x="6997700" y="4594225"/>
              <a:ext cx="1042987" cy="104457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15;p17">
              <a:extLst>
                <a:ext uri="{FF2B5EF4-FFF2-40B4-BE49-F238E27FC236}">
                  <a16:creationId xmlns:a16="http://schemas.microsoft.com/office/drawing/2014/main" id="{74A5A30F-509A-0A47-B329-8D09A1575665}"/>
                </a:ext>
              </a:extLst>
            </p:cNvPr>
            <p:cNvSpPr/>
            <p:nvPr/>
          </p:nvSpPr>
          <p:spPr>
            <a:xfrm>
              <a:off x="7304087" y="4794250"/>
              <a:ext cx="544512" cy="5461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29" y="99"/>
                  </a:moveTo>
                  <a:cubicBezTo>
                    <a:pt x="32" y="102"/>
                    <a:pt x="34" y="106"/>
                    <a:pt x="34" y="111"/>
                  </a:cubicBezTo>
                  <a:cubicBezTo>
                    <a:pt x="34" y="115"/>
                    <a:pt x="32" y="119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6" y="125"/>
                    <a:pt x="22" y="127"/>
                    <a:pt x="17" y="127"/>
                  </a:cubicBezTo>
                  <a:cubicBezTo>
                    <a:pt x="13" y="127"/>
                    <a:pt x="8" y="125"/>
                    <a:pt x="5" y="122"/>
                  </a:cubicBezTo>
                  <a:cubicBezTo>
                    <a:pt x="2" y="119"/>
                    <a:pt x="0" y="115"/>
                    <a:pt x="0" y="111"/>
                  </a:cubicBezTo>
                  <a:cubicBezTo>
                    <a:pt x="0" y="106"/>
                    <a:pt x="2" y="102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8" y="96"/>
                    <a:pt x="13" y="94"/>
                    <a:pt x="17" y="94"/>
                  </a:cubicBezTo>
                  <a:cubicBezTo>
                    <a:pt x="22" y="94"/>
                    <a:pt x="26" y="96"/>
                    <a:pt x="29" y="99"/>
                  </a:cubicBezTo>
                  <a:close/>
                  <a:moveTo>
                    <a:pt x="29" y="99"/>
                  </a:move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lose/>
                  <a:moveTo>
                    <a:pt x="5" y="122"/>
                  </a:move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lose/>
                  <a:moveTo>
                    <a:pt x="0" y="43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6" y="68"/>
                    <a:pt x="31" y="74"/>
                    <a:pt x="43" y="85"/>
                  </a:cubicBezTo>
                  <a:cubicBezTo>
                    <a:pt x="54" y="96"/>
                    <a:pt x="60" y="112"/>
                    <a:pt x="60" y="127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84" y="104"/>
                    <a:pt x="75" y="83"/>
                    <a:pt x="60" y="68"/>
                  </a:cubicBezTo>
                  <a:cubicBezTo>
                    <a:pt x="45" y="53"/>
                    <a:pt x="24" y="43"/>
                    <a:pt x="0" y="43"/>
                  </a:cubicBezTo>
                  <a:close/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7" y="24"/>
                    <a:pt x="103" y="71"/>
                    <a:pt x="103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92"/>
                    <a:pt x="114" y="61"/>
                    <a:pt x="90" y="37"/>
                  </a:cubicBezTo>
                  <a:cubicBezTo>
                    <a:pt x="67" y="14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53E8FB2-7C33-174A-9B1F-16268DCEC4B9}"/>
              </a:ext>
            </a:extLst>
          </p:cNvPr>
          <p:cNvGrpSpPr/>
          <p:nvPr/>
        </p:nvGrpSpPr>
        <p:grpSpPr>
          <a:xfrm>
            <a:off x="2983554" y="6033763"/>
            <a:ext cx="326430" cy="326430"/>
            <a:chOff x="1373187" y="4594225"/>
            <a:chExt cx="1044575" cy="1044575"/>
          </a:xfrm>
        </p:grpSpPr>
        <p:sp>
          <p:nvSpPr>
            <p:cNvPr id="253" name="Google Shape;187;p17">
              <a:extLst>
                <a:ext uri="{FF2B5EF4-FFF2-40B4-BE49-F238E27FC236}">
                  <a16:creationId xmlns:a16="http://schemas.microsoft.com/office/drawing/2014/main" id="{A49E093A-9F00-C845-9D62-6D24250044B3}"/>
                </a:ext>
              </a:extLst>
            </p:cNvPr>
            <p:cNvSpPr/>
            <p:nvPr/>
          </p:nvSpPr>
          <p:spPr>
            <a:xfrm>
              <a:off x="1373187" y="4594225"/>
              <a:ext cx="1044575" cy="1044575"/>
            </a:xfrm>
            <a:prstGeom prst="ellipse">
              <a:avLst/>
            </a:prstGeom>
            <a:solidFill>
              <a:srgbClr val="DD4B38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16;p17">
              <a:extLst>
                <a:ext uri="{FF2B5EF4-FFF2-40B4-BE49-F238E27FC236}">
                  <a16:creationId xmlns:a16="http://schemas.microsoft.com/office/drawing/2014/main" id="{A3A12650-6DC2-CC4A-AFFF-D361650C9CDE}"/>
                </a:ext>
              </a:extLst>
            </p:cNvPr>
            <p:cNvSpPr/>
            <p:nvPr/>
          </p:nvSpPr>
          <p:spPr>
            <a:xfrm>
              <a:off x="1582737" y="4824412"/>
              <a:ext cx="690562" cy="655637"/>
            </a:xfrm>
            <a:custGeom>
              <a:avLst/>
              <a:gdLst/>
              <a:ahLst/>
              <a:cxnLst/>
              <a:rect l="l" t="t" r="r" b="b"/>
              <a:pathLst>
                <a:path w="162" h="154" extrusionOk="0">
                  <a:moveTo>
                    <a:pt x="162" y="25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25"/>
                    <a:pt x="137" y="25"/>
                    <a:pt x="137" y="25"/>
                  </a:cubicBezTo>
                  <a:lnTo>
                    <a:pt x="162" y="25"/>
                  </a:lnTo>
                  <a:close/>
                  <a:moveTo>
                    <a:pt x="95" y="106"/>
                  </a:moveTo>
                  <a:cubicBezTo>
                    <a:pt x="96" y="109"/>
                    <a:pt x="96" y="112"/>
                    <a:pt x="96" y="116"/>
                  </a:cubicBezTo>
                  <a:cubicBezTo>
                    <a:pt x="96" y="120"/>
                    <a:pt x="95" y="125"/>
                    <a:pt x="93" y="130"/>
                  </a:cubicBezTo>
                  <a:cubicBezTo>
                    <a:pt x="91" y="134"/>
                    <a:pt x="87" y="138"/>
                    <a:pt x="83" y="142"/>
                  </a:cubicBezTo>
                  <a:cubicBezTo>
                    <a:pt x="78" y="146"/>
                    <a:pt x="73" y="148"/>
                    <a:pt x="66" y="151"/>
                  </a:cubicBezTo>
                  <a:cubicBezTo>
                    <a:pt x="59" y="153"/>
                    <a:pt x="52" y="154"/>
                    <a:pt x="43" y="154"/>
                  </a:cubicBezTo>
                  <a:cubicBezTo>
                    <a:pt x="36" y="154"/>
                    <a:pt x="30" y="153"/>
                    <a:pt x="24" y="152"/>
                  </a:cubicBezTo>
                  <a:cubicBezTo>
                    <a:pt x="19" y="150"/>
                    <a:pt x="14" y="148"/>
                    <a:pt x="10" y="145"/>
                  </a:cubicBezTo>
                  <a:cubicBezTo>
                    <a:pt x="7" y="142"/>
                    <a:pt x="4" y="139"/>
                    <a:pt x="2" y="136"/>
                  </a:cubicBezTo>
                  <a:cubicBezTo>
                    <a:pt x="1" y="132"/>
                    <a:pt x="0" y="129"/>
                    <a:pt x="0" y="125"/>
                  </a:cubicBezTo>
                  <a:cubicBezTo>
                    <a:pt x="0" y="121"/>
                    <a:pt x="1" y="117"/>
                    <a:pt x="3" y="113"/>
                  </a:cubicBezTo>
                  <a:cubicBezTo>
                    <a:pt x="5" y="108"/>
                    <a:pt x="9" y="104"/>
                    <a:pt x="15" y="100"/>
                  </a:cubicBezTo>
                  <a:cubicBezTo>
                    <a:pt x="18" y="98"/>
                    <a:pt x="22" y="97"/>
                    <a:pt x="25" y="96"/>
                  </a:cubicBezTo>
                  <a:cubicBezTo>
                    <a:pt x="29" y="95"/>
                    <a:pt x="32" y="94"/>
                    <a:pt x="36" y="93"/>
                  </a:cubicBezTo>
                  <a:cubicBezTo>
                    <a:pt x="39" y="92"/>
                    <a:pt x="43" y="92"/>
                    <a:pt x="46" y="92"/>
                  </a:cubicBezTo>
                  <a:cubicBezTo>
                    <a:pt x="49" y="91"/>
                    <a:pt x="52" y="91"/>
                    <a:pt x="54" y="91"/>
                  </a:cubicBezTo>
                  <a:cubicBezTo>
                    <a:pt x="52" y="89"/>
                    <a:pt x="51" y="87"/>
                    <a:pt x="50" y="85"/>
                  </a:cubicBezTo>
                  <a:cubicBezTo>
                    <a:pt x="48" y="83"/>
                    <a:pt x="48" y="80"/>
                    <a:pt x="48" y="77"/>
                  </a:cubicBezTo>
                  <a:cubicBezTo>
                    <a:pt x="48" y="76"/>
                    <a:pt x="48" y="74"/>
                    <a:pt x="48" y="73"/>
                  </a:cubicBezTo>
                  <a:cubicBezTo>
                    <a:pt x="49" y="72"/>
                    <a:pt x="49" y="71"/>
                    <a:pt x="50" y="69"/>
                  </a:cubicBezTo>
                  <a:cubicBezTo>
                    <a:pt x="49" y="70"/>
                    <a:pt x="48" y="70"/>
                    <a:pt x="47" y="70"/>
                  </a:cubicBezTo>
                  <a:cubicBezTo>
                    <a:pt x="46" y="70"/>
                    <a:pt x="44" y="70"/>
                    <a:pt x="43" y="70"/>
                  </a:cubicBezTo>
                  <a:cubicBezTo>
                    <a:pt x="38" y="70"/>
                    <a:pt x="33" y="69"/>
                    <a:pt x="29" y="67"/>
                  </a:cubicBezTo>
                  <a:cubicBezTo>
                    <a:pt x="25" y="65"/>
                    <a:pt x="21" y="63"/>
                    <a:pt x="19" y="60"/>
                  </a:cubicBezTo>
                  <a:cubicBezTo>
                    <a:pt x="16" y="57"/>
                    <a:pt x="14" y="54"/>
                    <a:pt x="12" y="50"/>
                  </a:cubicBezTo>
                  <a:cubicBezTo>
                    <a:pt x="11" y="46"/>
                    <a:pt x="10" y="42"/>
                    <a:pt x="10" y="38"/>
                  </a:cubicBezTo>
                  <a:cubicBezTo>
                    <a:pt x="10" y="33"/>
                    <a:pt x="11" y="29"/>
                    <a:pt x="13" y="24"/>
                  </a:cubicBezTo>
                  <a:cubicBezTo>
                    <a:pt x="15" y="19"/>
                    <a:pt x="18" y="15"/>
                    <a:pt x="23" y="11"/>
                  </a:cubicBezTo>
                  <a:cubicBezTo>
                    <a:pt x="29" y="6"/>
                    <a:pt x="35" y="3"/>
                    <a:pt x="41" y="2"/>
                  </a:cubicBezTo>
                  <a:cubicBezTo>
                    <a:pt x="47" y="1"/>
                    <a:pt x="53" y="0"/>
                    <a:pt x="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8"/>
                    <a:pt x="78" y="9"/>
                    <a:pt x="79" y="11"/>
                  </a:cubicBezTo>
                  <a:cubicBezTo>
                    <a:pt x="81" y="12"/>
                    <a:pt x="83" y="14"/>
                    <a:pt x="84" y="16"/>
                  </a:cubicBezTo>
                  <a:cubicBezTo>
                    <a:pt x="85" y="19"/>
                    <a:pt x="87" y="21"/>
                    <a:pt x="88" y="24"/>
                  </a:cubicBezTo>
                  <a:cubicBezTo>
                    <a:pt x="89" y="27"/>
                    <a:pt x="89" y="31"/>
                    <a:pt x="89" y="34"/>
                  </a:cubicBezTo>
                  <a:cubicBezTo>
                    <a:pt x="89" y="38"/>
                    <a:pt x="89" y="41"/>
                    <a:pt x="88" y="44"/>
                  </a:cubicBezTo>
                  <a:cubicBezTo>
                    <a:pt x="87" y="47"/>
                    <a:pt x="86" y="50"/>
                    <a:pt x="84" y="52"/>
                  </a:cubicBezTo>
                  <a:cubicBezTo>
                    <a:pt x="83" y="54"/>
                    <a:pt x="81" y="56"/>
                    <a:pt x="79" y="58"/>
                  </a:cubicBezTo>
                  <a:cubicBezTo>
                    <a:pt x="77" y="60"/>
                    <a:pt x="75" y="61"/>
                    <a:pt x="72" y="63"/>
                  </a:cubicBezTo>
                  <a:cubicBezTo>
                    <a:pt x="71" y="64"/>
                    <a:pt x="70" y="66"/>
                    <a:pt x="69" y="67"/>
                  </a:cubicBezTo>
                  <a:cubicBezTo>
                    <a:pt x="67" y="69"/>
                    <a:pt x="67" y="71"/>
                    <a:pt x="67" y="73"/>
                  </a:cubicBezTo>
                  <a:cubicBezTo>
                    <a:pt x="67" y="75"/>
                    <a:pt x="67" y="77"/>
                    <a:pt x="69" y="78"/>
                  </a:cubicBezTo>
                  <a:cubicBezTo>
                    <a:pt x="70" y="80"/>
                    <a:pt x="71" y="81"/>
                    <a:pt x="72" y="82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2" y="89"/>
                    <a:pt x="84" y="91"/>
                    <a:pt x="86" y="93"/>
                  </a:cubicBezTo>
                  <a:cubicBezTo>
                    <a:pt x="88" y="95"/>
                    <a:pt x="90" y="97"/>
                    <a:pt x="91" y="99"/>
                  </a:cubicBezTo>
                  <a:cubicBezTo>
                    <a:pt x="93" y="101"/>
                    <a:pt x="94" y="104"/>
                    <a:pt x="95" y="106"/>
                  </a:cubicBezTo>
                  <a:close/>
                  <a:moveTo>
                    <a:pt x="60" y="63"/>
                  </a:moveTo>
                  <a:cubicBezTo>
                    <a:pt x="63" y="61"/>
                    <a:pt x="65" y="60"/>
                    <a:pt x="67" y="59"/>
                  </a:cubicBezTo>
                  <a:cubicBezTo>
                    <a:pt x="69" y="56"/>
                    <a:pt x="70" y="54"/>
                    <a:pt x="71" y="51"/>
                  </a:cubicBezTo>
                  <a:cubicBezTo>
                    <a:pt x="71" y="48"/>
                    <a:pt x="72" y="46"/>
                    <a:pt x="72" y="44"/>
                  </a:cubicBezTo>
                  <a:cubicBezTo>
                    <a:pt x="72" y="40"/>
                    <a:pt x="71" y="36"/>
                    <a:pt x="70" y="32"/>
                  </a:cubicBezTo>
                  <a:cubicBezTo>
                    <a:pt x="69" y="27"/>
                    <a:pt x="67" y="23"/>
                    <a:pt x="65" y="20"/>
                  </a:cubicBezTo>
                  <a:cubicBezTo>
                    <a:pt x="63" y="16"/>
                    <a:pt x="60" y="13"/>
                    <a:pt x="57" y="10"/>
                  </a:cubicBezTo>
                  <a:cubicBezTo>
                    <a:pt x="54" y="8"/>
                    <a:pt x="50" y="6"/>
                    <a:pt x="46" y="6"/>
                  </a:cubicBezTo>
                  <a:cubicBezTo>
                    <a:pt x="44" y="6"/>
                    <a:pt x="41" y="7"/>
                    <a:pt x="38" y="8"/>
                  </a:cubicBezTo>
                  <a:cubicBezTo>
                    <a:pt x="36" y="9"/>
                    <a:pt x="34" y="11"/>
                    <a:pt x="32" y="13"/>
                  </a:cubicBezTo>
                  <a:cubicBezTo>
                    <a:pt x="30" y="15"/>
                    <a:pt x="29" y="18"/>
                    <a:pt x="29" y="20"/>
                  </a:cubicBezTo>
                  <a:cubicBezTo>
                    <a:pt x="28" y="23"/>
                    <a:pt x="28" y="25"/>
                    <a:pt x="28" y="28"/>
                  </a:cubicBezTo>
                  <a:cubicBezTo>
                    <a:pt x="28" y="31"/>
                    <a:pt x="28" y="35"/>
                    <a:pt x="29" y="39"/>
                  </a:cubicBezTo>
                  <a:cubicBezTo>
                    <a:pt x="30" y="44"/>
                    <a:pt x="32" y="48"/>
                    <a:pt x="34" y="51"/>
                  </a:cubicBezTo>
                  <a:cubicBezTo>
                    <a:pt x="36" y="55"/>
                    <a:pt x="38" y="58"/>
                    <a:pt x="42" y="60"/>
                  </a:cubicBezTo>
                  <a:cubicBezTo>
                    <a:pt x="45" y="63"/>
                    <a:pt x="49" y="64"/>
                    <a:pt x="53" y="64"/>
                  </a:cubicBezTo>
                  <a:cubicBezTo>
                    <a:pt x="55" y="64"/>
                    <a:pt x="58" y="64"/>
                    <a:pt x="60" y="63"/>
                  </a:cubicBezTo>
                  <a:close/>
                  <a:moveTo>
                    <a:pt x="83" y="124"/>
                  </a:moveTo>
                  <a:cubicBezTo>
                    <a:pt x="83" y="121"/>
                    <a:pt x="82" y="119"/>
                    <a:pt x="81" y="117"/>
                  </a:cubicBezTo>
                  <a:cubicBezTo>
                    <a:pt x="81" y="115"/>
                    <a:pt x="79" y="113"/>
                    <a:pt x="78" y="111"/>
                  </a:cubicBezTo>
                  <a:cubicBezTo>
                    <a:pt x="76" y="108"/>
                    <a:pt x="74" y="106"/>
                    <a:pt x="71" y="104"/>
                  </a:cubicBezTo>
                  <a:cubicBezTo>
                    <a:pt x="68" y="102"/>
                    <a:pt x="65" y="100"/>
                    <a:pt x="61" y="97"/>
                  </a:cubicBezTo>
                  <a:cubicBezTo>
                    <a:pt x="60" y="97"/>
                    <a:pt x="59" y="97"/>
                    <a:pt x="59" y="97"/>
                  </a:cubicBezTo>
                  <a:cubicBezTo>
                    <a:pt x="58" y="97"/>
                    <a:pt x="57" y="97"/>
                    <a:pt x="56" y="97"/>
                  </a:cubicBezTo>
                  <a:cubicBezTo>
                    <a:pt x="56" y="97"/>
                    <a:pt x="55" y="97"/>
                    <a:pt x="53" y="97"/>
                  </a:cubicBezTo>
                  <a:cubicBezTo>
                    <a:pt x="52" y="97"/>
                    <a:pt x="50" y="97"/>
                    <a:pt x="48" y="97"/>
                  </a:cubicBezTo>
                  <a:cubicBezTo>
                    <a:pt x="46" y="97"/>
                    <a:pt x="44" y="98"/>
                    <a:pt x="42" y="98"/>
                  </a:cubicBezTo>
                  <a:cubicBezTo>
                    <a:pt x="39" y="99"/>
                    <a:pt x="37" y="99"/>
                    <a:pt x="35" y="100"/>
                  </a:cubicBezTo>
                  <a:cubicBezTo>
                    <a:pt x="34" y="100"/>
                    <a:pt x="32" y="101"/>
                    <a:pt x="30" y="102"/>
                  </a:cubicBezTo>
                  <a:cubicBezTo>
                    <a:pt x="28" y="103"/>
                    <a:pt x="26" y="104"/>
                    <a:pt x="25" y="106"/>
                  </a:cubicBezTo>
                  <a:cubicBezTo>
                    <a:pt x="23" y="107"/>
                    <a:pt x="21" y="109"/>
                    <a:pt x="20" y="112"/>
                  </a:cubicBezTo>
                  <a:cubicBezTo>
                    <a:pt x="18" y="114"/>
                    <a:pt x="18" y="117"/>
                    <a:pt x="18" y="121"/>
                  </a:cubicBezTo>
                  <a:cubicBezTo>
                    <a:pt x="18" y="128"/>
                    <a:pt x="21" y="134"/>
                    <a:pt x="27" y="139"/>
                  </a:cubicBezTo>
                  <a:cubicBezTo>
                    <a:pt x="34" y="143"/>
                    <a:pt x="42" y="145"/>
                    <a:pt x="53" y="145"/>
                  </a:cubicBezTo>
                  <a:cubicBezTo>
                    <a:pt x="63" y="145"/>
                    <a:pt x="70" y="143"/>
                    <a:pt x="75" y="139"/>
                  </a:cubicBezTo>
                  <a:cubicBezTo>
                    <a:pt x="80" y="135"/>
                    <a:pt x="83" y="130"/>
                    <a:pt x="83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8F6E51-23AC-034F-836C-AC939885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10" y="4230826"/>
            <a:ext cx="1192657" cy="1001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7117E3-FBA7-BA41-9342-3B0373C25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18" y="4468271"/>
            <a:ext cx="560135" cy="66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C949FA-53D2-1F41-B96D-0A2E29744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133" y="4468271"/>
            <a:ext cx="585158" cy="662444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119E19E-40FE-E043-9760-BE058CF34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490" y="4380178"/>
            <a:ext cx="887674" cy="681837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501BAC1E-7490-A04C-BFE5-598FB403E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254" y="4389097"/>
            <a:ext cx="544161" cy="51824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5F59CFD8-E403-494A-9731-FD7428F6E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145" y="4295613"/>
            <a:ext cx="853471" cy="657403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D8AA2AF8-95AD-494D-873F-D2BD6DD31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196" y="4230826"/>
            <a:ext cx="446294" cy="689727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AA9B07A9-6A0E-2F4B-99BC-551AAC9D9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8062" y="4343313"/>
            <a:ext cx="544161" cy="562002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19AEF449-401D-5444-AB7F-01020C79B1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4984" y="5361623"/>
            <a:ext cx="820968" cy="820968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6123745-1ED5-A540-AD9A-94AC69E500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0397" y="5420543"/>
            <a:ext cx="703127" cy="703127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FA371416-D2B5-5F47-930A-91A4113028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8773" y="5515784"/>
            <a:ext cx="573899" cy="573899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B3A1094-B933-3547-86D0-878F75EAC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4534" y="5383898"/>
            <a:ext cx="659993" cy="739773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0A48821A-E687-2B41-9646-5B482F9325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4177" y="5345530"/>
            <a:ext cx="472987" cy="778140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E2F9E3ED-568A-934E-B02D-18328A6B9B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8575" y="4150172"/>
            <a:ext cx="703127" cy="996097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677F1AD-E0E2-B447-94C4-80249E728C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88" y="5268455"/>
            <a:ext cx="606662" cy="485329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568A9CCD-5B4B-2B43-A0F2-E15A4DD32C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07639" y="5500985"/>
            <a:ext cx="467230" cy="467230"/>
          </a:xfrm>
          <a:prstGeom prst="rect">
            <a:avLst/>
          </a:prstGeom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F1462209-2569-0A46-82DB-2DB09283CBE9}"/>
              </a:ext>
            </a:extLst>
          </p:cNvPr>
          <p:cNvSpPr txBox="1"/>
          <p:nvPr/>
        </p:nvSpPr>
        <p:spPr>
          <a:xfrm>
            <a:off x="3093612" y="354892"/>
            <a:ext cx="53526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75" b="1" dirty="0"/>
              <a:t>CONNECT COPD ICON LIBRARY</a:t>
            </a:r>
            <a:endParaRPr lang="en-US" sz="1375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74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497BFB-217C-5F40-8B93-7F69BF096DAA}"/>
              </a:ext>
            </a:extLst>
          </p:cNvPr>
          <p:cNvGrpSpPr/>
          <p:nvPr/>
        </p:nvGrpSpPr>
        <p:grpSpPr>
          <a:xfrm>
            <a:off x="2718154" y="1115904"/>
            <a:ext cx="7044655" cy="4097734"/>
            <a:chOff x="5650093" y="3570893"/>
            <a:chExt cx="22542897" cy="13112750"/>
          </a:xfrm>
        </p:grpSpPr>
        <p:sp>
          <p:nvSpPr>
            <p:cNvPr id="3" name="Google Shape;109;p14">
              <a:extLst>
                <a:ext uri="{FF2B5EF4-FFF2-40B4-BE49-F238E27FC236}">
                  <a16:creationId xmlns:a16="http://schemas.microsoft.com/office/drawing/2014/main" id="{2CC3F7C5-BFE1-194A-BD23-3D4A272050DB}"/>
                </a:ext>
              </a:extLst>
            </p:cNvPr>
            <p:cNvSpPr/>
            <p:nvPr/>
          </p:nvSpPr>
          <p:spPr>
            <a:xfrm>
              <a:off x="13610046" y="10907564"/>
              <a:ext cx="3487534" cy="1807999"/>
            </a:xfrm>
            <a:custGeom>
              <a:avLst/>
              <a:gdLst/>
              <a:ahLst/>
              <a:cxnLst/>
              <a:rect l="l" t="t" r="r" b="b"/>
              <a:pathLst>
                <a:path w="733" h="380" extrusionOk="0">
                  <a:moveTo>
                    <a:pt x="716" y="20"/>
                  </a:moveTo>
                  <a:lnTo>
                    <a:pt x="87" y="5"/>
                  </a:lnTo>
                  <a:lnTo>
                    <a:pt x="3" y="0"/>
                  </a:lnTo>
                  <a:lnTo>
                    <a:pt x="0" y="53"/>
                  </a:lnTo>
                  <a:lnTo>
                    <a:pt x="255" y="68"/>
                  </a:lnTo>
                  <a:lnTo>
                    <a:pt x="250" y="274"/>
                  </a:lnTo>
                  <a:lnTo>
                    <a:pt x="257" y="277"/>
                  </a:lnTo>
                  <a:lnTo>
                    <a:pt x="265" y="282"/>
                  </a:lnTo>
                  <a:lnTo>
                    <a:pt x="277" y="296"/>
                  </a:lnTo>
                  <a:lnTo>
                    <a:pt x="281" y="301"/>
                  </a:lnTo>
                  <a:lnTo>
                    <a:pt x="301" y="298"/>
                  </a:lnTo>
                  <a:lnTo>
                    <a:pt x="305" y="294"/>
                  </a:lnTo>
                  <a:lnTo>
                    <a:pt x="315" y="298"/>
                  </a:lnTo>
                  <a:lnTo>
                    <a:pt x="317" y="303"/>
                  </a:lnTo>
                  <a:lnTo>
                    <a:pt x="317" y="308"/>
                  </a:lnTo>
                  <a:lnTo>
                    <a:pt x="322" y="315"/>
                  </a:lnTo>
                  <a:lnTo>
                    <a:pt x="325" y="318"/>
                  </a:lnTo>
                  <a:lnTo>
                    <a:pt x="349" y="322"/>
                  </a:lnTo>
                  <a:lnTo>
                    <a:pt x="356" y="325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70" y="322"/>
                  </a:lnTo>
                  <a:lnTo>
                    <a:pt x="375" y="330"/>
                  </a:lnTo>
                  <a:lnTo>
                    <a:pt x="385" y="334"/>
                  </a:lnTo>
                  <a:lnTo>
                    <a:pt x="392" y="327"/>
                  </a:lnTo>
                  <a:lnTo>
                    <a:pt x="414" y="332"/>
                  </a:lnTo>
                  <a:lnTo>
                    <a:pt x="414" y="334"/>
                  </a:lnTo>
                  <a:lnTo>
                    <a:pt x="423" y="344"/>
                  </a:lnTo>
                  <a:lnTo>
                    <a:pt x="428" y="344"/>
                  </a:lnTo>
                  <a:lnTo>
                    <a:pt x="428" y="356"/>
                  </a:lnTo>
                  <a:lnTo>
                    <a:pt x="445" y="358"/>
                  </a:lnTo>
                  <a:lnTo>
                    <a:pt x="447" y="349"/>
                  </a:lnTo>
                  <a:lnTo>
                    <a:pt x="454" y="346"/>
                  </a:lnTo>
                  <a:lnTo>
                    <a:pt x="476" y="361"/>
                  </a:lnTo>
                  <a:lnTo>
                    <a:pt x="478" y="361"/>
                  </a:lnTo>
                  <a:lnTo>
                    <a:pt x="488" y="356"/>
                  </a:lnTo>
                  <a:lnTo>
                    <a:pt x="495" y="356"/>
                  </a:lnTo>
                  <a:lnTo>
                    <a:pt x="495" y="358"/>
                  </a:lnTo>
                  <a:lnTo>
                    <a:pt x="495" y="368"/>
                  </a:lnTo>
                  <a:lnTo>
                    <a:pt x="498" y="375"/>
                  </a:lnTo>
                  <a:lnTo>
                    <a:pt x="502" y="371"/>
                  </a:lnTo>
                  <a:lnTo>
                    <a:pt x="502" y="366"/>
                  </a:lnTo>
                  <a:lnTo>
                    <a:pt x="510" y="356"/>
                  </a:lnTo>
                  <a:lnTo>
                    <a:pt x="517" y="351"/>
                  </a:lnTo>
                  <a:lnTo>
                    <a:pt x="522" y="351"/>
                  </a:lnTo>
                  <a:lnTo>
                    <a:pt x="522" y="358"/>
                  </a:lnTo>
                  <a:lnTo>
                    <a:pt x="531" y="361"/>
                  </a:lnTo>
                  <a:lnTo>
                    <a:pt x="536" y="361"/>
                  </a:lnTo>
                  <a:lnTo>
                    <a:pt x="541" y="356"/>
                  </a:lnTo>
                  <a:lnTo>
                    <a:pt x="546" y="358"/>
                  </a:lnTo>
                  <a:lnTo>
                    <a:pt x="548" y="358"/>
                  </a:lnTo>
                  <a:lnTo>
                    <a:pt x="548" y="361"/>
                  </a:lnTo>
                  <a:lnTo>
                    <a:pt x="555" y="366"/>
                  </a:lnTo>
                  <a:lnTo>
                    <a:pt x="570" y="375"/>
                  </a:lnTo>
                  <a:lnTo>
                    <a:pt x="584" y="363"/>
                  </a:lnTo>
                  <a:lnTo>
                    <a:pt x="589" y="361"/>
                  </a:lnTo>
                  <a:lnTo>
                    <a:pt x="608" y="361"/>
                  </a:lnTo>
                  <a:lnTo>
                    <a:pt x="625" y="354"/>
                  </a:lnTo>
                  <a:lnTo>
                    <a:pt x="630" y="354"/>
                  </a:lnTo>
                  <a:lnTo>
                    <a:pt x="637" y="354"/>
                  </a:lnTo>
                  <a:lnTo>
                    <a:pt x="656" y="356"/>
                  </a:lnTo>
                  <a:lnTo>
                    <a:pt x="670" y="351"/>
                  </a:lnTo>
                  <a:lnTo>
                    <a:pt x="673" y="349"/>
                  </a:lnTo>
                  <a:lnTo>
                    <a:pt x="716" y="373"/>
                  </a:lnTo>
                  <a:lnTo>
                    <a:pt x="723" y="375"/>
                  </a:lnTo>
                  <a:lnTo>
                    <a:pt x="726" y="378"/>
                  </a:lnTo>
                  <a:lnTo>
                    <a:pt x="731" y="380"/>
                  </a:lnTo>
                  <a:lnTo>
                    <a:pt x="733" y="190"/>
                  </a:lnTo>
                  <a:lnTo>
                    <a:pt x="718" y="72"/>
                  </a:lnTo>
                  <a:lnTo>
                    <a:pt x="716" y="2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10;p14">
              <a:extLst>
                <a:ext uri="{FF2B5EF4-FFF2-40B4-BE49-F238E27FC236}">
                  <a16:creationId xmlns:a16="http://schemas.microsoft.com/office/drawing/2014/main" id="{D3AD49BB-F21E-F34D-B29F-DD9E8E92DC1B}"/>
                </a:ext>
              </a:extLst>
            </p:cNvPr>
            <p:cNvSpPr/>
            <p:nvPr/>
          </p:nvSpPr>
          <p:spPr>
            <a:xfrm>
              <a:off x="20765918" y="11654552"/>
              <a:ext cx="2226694" cy="2298061"/>
            </a:xfrm>
            <a:custGeom>
              <a:avLst/>
              <a:gdLst/>
              <a:ahLst/>
              <a:cxnLst/>
              <a:rect l="l" t="t" r="r" b="b"/>
              <a:pathLst>
                <a:path w="468" h="483" extrusionOk="0">
                  <a:moveTo>
                    <a:pt x="0" y="28"/>
                  </a:moveTo>
                  <a:lnTo>
                    <a:pt x="65" y="254"/>
                  </a:lnTo>
                  <a:lnTo>
                    <a:pt x="69" y="262"/>
                  </a:lnTo>
                  <a:lnTo>
                    <a:pt x="74" y="276"/>
                  </a:lnTo>
                  <a:lnTo>
                    <a:pt x="77" y="283"/>
                  </a:lnTo>
                  <a:lnTo>
                    <a:pt x="86" y="288"/>
                  </a:lnTo>
                  <a:lnTo>
                    <a:pt x="91" y="295"/>
                  </a:lnTo>
                  <a:lnTo>
                    <a:pt x="89" y="305"/>
                  </a:lnTo>
                  <a:lnTo>
                    <a:pt x="96" y="314"/>
                  </a:lnTo>
                  <a:lnTo>
                    <a:pt x="93" y="317"/>
                  </a:lnTo>
                  <a:lnTo>
                    <a:pt x="86" y="329"/>
                  </a:lnTo>
                  <a:lnTo>
                    <a:pt x="86" y="343"/>
                  </a:lnTo>
                  <a:lnTo>
                    <a:pt x="81" y="355"/>
                  </a:lnTo>
                  <a:lnTo>
                    <a:pt x="81" y="375"/>
                  </a:lnTo>
                  <a:lnTo>
                    <a:pt x="93" y="399"/>
                  </a:lnTo>
                  <a:lnTo>
                    <a:pt x="91" y="427"/>
                  </a:lnTo>
                  <a:lnTo>
                    <a:pt x="103" y="444"/>
                  </a:lnTo>
                  <a:lnTo>
                    <a:pt x="103" y="449"/>
                  </a:lnTo>
                  <a:lnTo>
                    <a:pt x="105" y="454"/>
                  </a:lnTo>
                  <a:lnTo>
                    <a:pt x="113" y="463"/>
                  </a:lnTo>
                  <a:lnTo>
                    <a:pt x="113" y="471"/>
                  </a:lnTo>
                  <a:lnTo>
                    <a:pt x="117" y="478"/>
                  </a:lnTo>
                  <a:lnTo>
                    <a:pt x="362" y="463"/>
                  </a:lnTo>
                  <a:lnTo>
                    <a:pt x="367" y="475"/>
                  </a:lnTo>
                  <a:lnTo>
                    <a:pt x="370" y="480"/>
                  </a:lnTo>
                  <a:lnTo>
                    <a:pt x="384" y="483"/>
                  </a:lnTo>
                  <a:lnTo>
                    <a:pt x="386" y="468"/>
                  </a:lnTo>
                  <a:lnTo>
                    <a:pt x="379" y="447"/>
                  </a:lnTo>
                  <a:lnTo>
                    <a:pt x="379" y="437"/>
                  </a:lnTo>
                  <a:lnTo>
                    <a:pt x="382" y="432"/>
                  </a:lnTo>
                  <a:lnTo>
                    <a:pt x="389" y="427"/>
                  </a:lnTo>
                  <a:lnTo>
                    <a:pt x="406" y="437"/>
                  </a:lnTo>
                  <a:lnTo>
                    <a:pt x="422" y="437"/>
                  </a:lnTo>
                  <a:lnTo>
                    <a:pt x="430" y="435"/>
                  </a:lnTo>
                  <a:lnTo>
                    <a:pt x="427" y="418"/>
                  </a:lnTo>
                  <a:lnTo>
                    <a:pt x="422" y="408"/>
                  </a:lnTo>
                  <a:lnTo>
                    <a:pt x="422" y="396"/>
                  </a:lnTo>
                  <a:lnTo>
                    <a:pt x="425" y="387"/>
                  </a:lnTo>
                  <a:lnTo>
                    <a:pt x="437" y="350"/>
                  </a:lnTo>
                  <a:lnTo>
                    <a:pt x="439" y="334"/>
                  </a:lnTo>
                  <a:lnTo>
                    <a:pt x="446" y="319"/>
                  </a:lnTo>
                  <a:lnTo>
                    <a:pt x="454" y="305"/>
                  </a:lnTo>
                  <a:lnTo>
                    <a:pt x="461" y="295"/>
                  </a:lnTo>
                  <a:lnTo>
                    <a:pt x="466" y="295"/>
                  </a:lnTo>
                  <a:lnTo>
                    <a:pt x="468" y="290"/>
                  </a:lnTo>
                  <a:lnTo>
                    <a:pt x="461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4" y="286"/>
                  </a:lnTo>
                  <a:lnTo>
                    <a:pt x="439" y="283"/>
                  </a:lnTo>
                  <a:lnTo>
                    <a:pt x="437" y="276"/>
                  </a:lnTo>
                  <a:lnTo>
                    <a:pt x="432" y="254"/>
                  </a:lnTo>
                  <a:lnTo>
                    <a:pt x="420" y="240"/>
                  </a:lnTo>
                  <a:lnTo>
                    <a:pt x="408" y="235"/>
                  </a:lnTo>
                  <a:lnTo>
                    <a:pt x="401" y="214"/>
                  </a:lnTo>
                  <a:lnTo>
                    <a:pt x="391" y="201"/>
                  </a:lnTo>
                  <a:lnTo>
                    <a:pt x="389" y="189"/>
                  </a:lnTo>
                  <a:lnTo>
                    <a:pt x="382" y="187"/>
                  </a:lnTo>
                  <a:lnTo>
                    <a:pt x="365" y="182"/>
                  </a:lnTo>
                  <a:lnTo>
                    <a:pt x="355" y="170"/>
                  </a:lnTo>
                  <a:lnTo>
                    <a:pt x="346" y="163"/>
                  </a:lnTo>
                  <a:lnTo>
                    <a:pt x="346" y="156"/>
                  </a:lnTo>
                  <a:lnTo>
                    <a:pt x="341" y="146"/>
                  </a:lnTo>
                  <a:lnTo>
                    <a:pt x="336" y="144"/>
                  </a:lnTo>
                  <a:lnTo>
                    <a:pt x="322" y="137"/>
                  </a:lnTo>
                  <a:lnTo>
                    <a:pt x="295" y="113"/>
                  </a:lnTo>
                  <a:lnTo>
                    <a:pt x="283" y="108"/>
                  </a:lnTo>
                  <a:lnTo>
                    <a:pt x="278" y="98"/>
                  </a:lnTo>
                  <a:lnTo>
                    <a:pt x="266" y="89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7" y="57"/>
                  </a:lnTo>
                  <a:lnTo>
                    <a:pt x="230" y="52"/>
                  </a:lnTo>
                  <a:lnTo>
                    <a:pt x="206" y="43"/>
                  </a:lnTo>
                  <a:lnTo>
                    <a:pt x="199" y="36"/>
                  </a:lnTo>
                  <a:lnTo>
                    <a:pt x="206" y="16"/>
                  </a:lnTo>
                  <a:lnTo>
                    <a:pt x="214" y="12"/>
                  </a:lnTo>
                  <a:lnTo>
                    <a:pt x="216" y="7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89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1;p14">
              <a:extLst>
                <a:ext uri="{FF2B5EF4-FFF2-40B4-BE49-F238E27FC236}">
                  <a16:creationId xmlns:a16="http://schemas.microsoft.com/office/drawing/2014/main" id="{8FFE4DE5-41B4-6341-B118-52E66F232BA7}"/>
                </a:ext>
              </a:extLst>
            </p:cNvPr>
            <p:cNvSpPr/>
            <p:nvPr/>
          </p:nvSpPr>
          <p:spPr>
            <a:xfrm>
              <a:off x="21493877" y="9090049"/>
              <a:ext cx="3178273" cy="1774693"/>
            </a:xfrm>
            <a:custGeom>
              <a:avLst/>
              <a:gdLst/>
              <a:ahLst/>
              <a:cxnLst/>
              <a:rect l="l" t="t" r="r" b="b"/>
              <a:pathLst>
                <a:path w="668" h="373" extrusionOk="0">
                  <a:moveTo>
                    <a:pt x="639" y="272"/>
                  </a:moveTo>
                  <a:lnTo>
                    <a:pt x="426" y="313"/>
                  </a:lnTo>
                  <a:lnTo>
                    <a:pt x="200" y="349"/>
                  </a:lnTo>
                  <a:lnTo>
                    <a:pt x="195" y="349"/>
                  </a:lnTo>
                  <a:lnTo>
                    <a:pt x="185" y="351"/>
                  </a:lnTo>
                  <a:lnTo>
                    <a:pt x="164" y="354"/>
                  </a:lnTo>
                  <a:lnTo>
                    <a:pt x="164" y="349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37" y="354"/>
                  </a:lnTo>
                  <a:lnTo>
                    <a:pt x="39" y="346"/>
                  </a:lnTo>
                  <a:lnTo>
                    <a:pt x="56" y="334"/>
                  </a:lnTo>
                  <a:lnTo>
                    <a:pt x="56" y="327"/>
                  </a:lnTo>
                  <a:lnTo>
                    <a:pt x="58" y="322"/>
                  </a:lnTo>
                  <a:lnTo>
                    <a:pt x="68" y="317"/>
                  </a:lnTo>
                  <a:lnTo>
                    <a:pt x="68" y="308"/>
                  </a:lnTo>
                  <a:lnTo>
                    <a:pt x="77" y="301"/>
                  </a:lnTo>
                  <a:lnTo>
                    <a:pt x="121" y="262"/>
                  </a:lnTo>
                  <a:lnTo>
                    <a:pt x="123" y="255"/>
                  </a:lnTo>
                  <a:lnTo>
                    <a:pt x="125" y="257"/>
                  </a:lnTo>
                  <a:lnTo>
                    <a:pt x="123" y="265"/>
                  </a:lnTo>
                  <a:lnTo>
                    <a:pt x="137" y="277"/>
                  </a:lnTo>
                  <a:lnTo>
                    <a:pt x="154" y="284"/>
                  </a:lnTo>
                  <a:lnTo>
                    <a:pt x="164" y="286"/>
                  </a:lnTo>
                  <a:lnTo>
                    <a:pt x="173" y="277"/>
                  </a:lnTo>
                  <a:lnTo>
                    <a:pt x="173" y="272"/>
                  </a:lnTo>
                  <a:lnTo>
                    <a:pt x="181" y="267"/>
                  </a:lnTo>
                  <a:lnTo>
                    <a:pt x="188" y="274"/>
                  </a:lnTo>
                  <a:lnTo>
                    <a:pt x="193" y="277"/>
                  </a:lnTo>
                  <a:lnTo>
                    <a:pt x="197" y="274"/>
                  </a:lnTo>
                  <a:lnTo>
                    <a:pt x="219" y="267"/>
                  </a:lnTo>
                  <a:lnTo>
                    <a:pt x="224" y="253"/>
                  </a:lnTo>
                  <a:lnTo>
                    <a:pt x="226" y="253"/>
                  </a:lnTo>
                  <a:lnTo>
                    <a:pt x="231" y="257"/>
                  </a:lnTo>
                  <a:lnTo>
                    <a:pt x="248" y="241"/>
                  </a:lnTo>
                  <a:lnTo>
                    <a:pt x="253" y="245"/>
                  </a:lnTo>
                  <a:lnTo>
                    <a:pt x="267" y="226"/>
                  </a:lnTo>
                  <a:lnTo>
                    <a:pt x="265" y="219"/>
                  </a:lnTo>
                  <a:lnTo>
                    <a:pt x="265" y="207"/>
                  </a:lnTo>
                  <a:lnTo>
                    <a:pt x="279" y="180"/>
                  </a:lnTo>
                  <a:lnTo>
                    <a:pt x="298" y="111"/>
                  </a:lnTo>
                  <a:lnTo>
                    <a:pt x="301" y="108"/>
                  </a:lnTo>
                  <a:lnTo>
                    <a:pt x="310" y="116"/>
                  </a:lnTo>
                  <a:lnTo>
                    <a:pt x="313" y="120"/>
                  </a:lnTo>
                  <a:lnTo>
                    <a:pt x="317" y="125"/>
                  </a:lnTo>
                  <a:lnTo>
                    <a:pt x="329" y="123"/>
                  </a:lnTo>
                  <a:lnTo>
                    <a:pt x="337" y="111"/>
                  </a:lnTo>
                  <a:lnTo>
                    <a:pt x="342" y="84"/>
                  </a:lnTo>
                  <a:lnTo>
                    <a:pt x="349" y="75"/>
                  </a:lnTo>
                  <a:lnTo>
                    <a:pt x="358" y="80"/>
                  </a:lnTo>
                  <a:lnTo>
                    <a:pt x="366" y="63"/>
                  </a:lnTo>
                  <a:lnTo>
                    <a:pt x="373" y="60"/>
                  </a:lnTo>
                  <a:lnTo>
                    <a:pt x="378" y="53"/>
                  </a:lnTo>
                  <a:lnTo>
                    <a:pt x="382" y="39"/>
                  </a:lnTo>
                  <a:lnTo>
                    <a:pt x="387" y="34"/>
                  </a:lnTo>
                  <a:lnTo>
                    <a:pt x="387" y="31"/>
                  </a:lnTo>
                  <a:lnTo>
                    <a:pt x="385" y="29"/>
                  </a:lnTo>
                  <a:lnTo>
                    <a:pt x="387" y="7"/>
                  </a:lnTo>
                  <a:lnTo>
                    <a:pt x="387" y="5"/>
                  </a:lnTo>
                  <a:lnTo>
                    <a:pt x="392" y="0"/>
                  </a:lnTo>
                  <a:lnTo>
                    <a:pt x="430" y="27"/>
                  </a:lnTo>
                  <a:lnTo>
                    <a:pt x="435" y="27"/>
                  </a:lnTo>
                  <a:lnTo>
                    <a:pt x="438" y="27"/>
                  </a:lnTo>
                  <a:lnTo>
                    <a:pt x="442" y="5"/>
                  </a:lnTo>
                  <a:lnTo>
                    <a:pt x="450" y="5"/>
                  </a:lnTo>
                  <a:lnTo>
                    <a:pt x="454" y="7"/>
                  </a:lnTo>
                  <a:lnTo>
                    <a:pt x="464" y="10"/>
                  </a:lnTo>
                  <a:lnTo>
                    <a:pt x="459" y="17"/>
                  </a:lnTo>
                  <a:lnTo>
                    <a:pt x="469" y="29"/>
                  </a:lnTo>
                  <a:lnTo>
                    <a:pt x="483" y="29"/>
                  </a:lnTo>
                  <a:lnTo>
                    <a:pt x="490" y="36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07" y="56"/>
                  </a:lnTo>
                  <a:lnTo>
                    <a:pt x="498" y="72"/>
                  </a:lnTo>
                  <a:lnTo>
                    <a:pt x="490" y="89"/>
                  </a:lnTo>
                  <a:lnTo>
                    <a:pt x="493" y="101"/>
                  </a:lnTo>
                  <a:lnTo>
                    <a:pt x="505" y="101"/>
                  </a:lnTo>
                  <a:lnTo>
                    <a:pt x="514" y="96"/>
                  </a:lnTo>
                  <a:lnTo>
                    <a:pt x="524" y="106"/>
                  </a:lnTo>
                  <a:lnTo>
                    <a:pt x="529" y="108"/>
                  </a:lnTo>
                  <a:lnTo>
                    <a:pt x="534" y="108"/>
                  </a:lnTo>
                  <a:lnTo>
                    <a:pt x="541" y="116"/>
                  </a:lnTo>
                  <a:lnTo>
                    <a:pt x="543" y="116"/>
                  </a:lnTo>
                  <a:lnTo>
                    <a:pt x="548" y="113"/>
                  </a:lnTo>
                  <a:lnTo>
                    <a:pt x="553" y="113"/>
                  </a:lnTo>
                  <a:lnTo>
                    <a:pt x="572" y="123"/>
                  </a:lnTo>
                  <a:lnTo>
                    <a:pt x="584" y="128"/>
                  </a:lnTo>
                  <a:lnTo>
                    <a:pt x="594" y="135"/>
                  </a:lnTo>
                  <a:lnTo>
                    <a:pt x="591" y="140"/>
                  </a:lnTo>
                  <a:lnTo>
                    <a:pt x="586" y="144"/>
                  </a:lnTo>
                  <a:lnTo>
                    <a:pt x="589" y="156"/>
                  </a:lnTo>
                  <a:lnTo>
                    <a:pt x="586" y="161"/>
                  </a:lnTo>
                  <a:lnTo>
                    <a:pt x="582" y="164"/>
                  </a:lnTo>
                  <a:lnTo>
                    <a:pt x="598" y="171"/>
                  </a:lnTo>
                  <a:lnTo>
                    <a:pt x="603" y="183"/>
                  </a:lnTo>
                  <a:lnTo>
                    <a:pt x="601" y="185"/>
                  </a:lnTo>
                  <a:lnTo>
                    <a:pt x="598" y="190"/>
                  </a:lnTo>
                  <a:lnTo>
                    <a:pt x="589" y="188"/>
                  </a:lnTo>
                  <a:lnTo>
                    <a:pt x="586" y="193"/>
                  </a:lnTo>
                  <a:lnTo>
                    <a:pt x="591" y="197"/>
                  </a:lnTo>
                  <a:lnTo>
                    <a:pt x="594" y="197"/>
                  </a:lnTo>
                  <a:lnTo>
                    <a:pt x="594" y="200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82" y="205"/>
                  </a:lnTo>
                  <a:lnTo>
                    <a:pt x="586" y="209"/>
                  </a:lnTo>
                  <a:lnTo>
                    <a:pt x="596" y="209"/>
                  </a:lnTo>
                  <a:lnTo>
                    <a:pt x="606" y="214"/>
                  </a:lnTo>
                  <a:lnTo>
                    <a:pt x="608" y="219"/>
                  </a:lnTo>
                  <a:lnTo>
                    <a:pt x="598" y="229"/>
                  </a:lnTo>
                  <a:lnTo>
                    <a:pt x="594" y="229"/>
                  </a:lnTo>
                  <a:lnTo>
                    <a:pt x="579" y="224"/>
                  </a:lnTo>
                  <a:lnTo>
                    <a:pt x="579" y="229"/>
                  </a:lnTo>
                  <a:lnTo>
                    <a:pt x="589" y="233"/>
                  </a:lnTo>
                  <a:lnTo>
                    <a:pt x="596" y="241"/>
                  </a:lnTo>
                  <a:lnTo>
                    <a:pt x="606" y="236"/>
                  </a:lnTo>
                  <a:lnTo>
                    <a:pt x="615" y="231"/>
                  </a:lnTo>
                  <a:lnTo>
                    <a:pt x="625" y="231"/>
                  </a:lnTo>
                  <a:lnTo>
                    <a:pt x="637" y="231"/>
                  </a:lnTo>
                  <a:lnTo>
                    <a:pt x="646" y="260"/>
                  </a:lnTo>
                  <a:lnTo>
                    <a:pt x="639" y="267"/>
                  </a:lnTo>
                  <a:lnTo>
                    <a:pt x="637" y="267"/>
                  </a:lnTo>
                  <a:lnTo>
                    <a:pt x="639" y="272"/>
                  </a:lnTo>
                  <a:close/>
                  <a:moveTo>
                    <a:pt x="634" y="118"/>
                  </a:moveTo>
                  <a:lnTo>
                    <a:pt x="637" y="118"/>
                  </a:lnTo>
                  <a:lnTo>
                    <a:pt x="637" y="128"/>
                  </a:lnTo>
                  <a:lnTo>
                    <a:pt x="637" y="132"/>
                  </a:lnTo>
                  <a:lnTo>
                    <a:pt x="630" y="140"/>
                  </a:lnTo>
                  <a:lnTo>
                    <a:pt x="627" y="147"/>
                  </a:lnTo>
                  <a:lnTo>
                    <a:pt x="625" y="164"/>
                  </a:lnTo>
                  <a:lnTo>
                    <a:pt x="627" y="178"/>
                  </a:lnTo>
                  <a:lnTo>
                    <a:pt x="627" y="195"/>
                  </a:lnTo>
                  <a:lnTo>
                    <a:pt x="632" y="207"/>
                  </a:lnTo>
                  <a:lnTo>
                    <a:pt x="634" y="190"/>
                  </a:lnTo>
                  <a:lnTo>
                    <a:pt x="639" y="173"/>
                  </a:lnTo>
                  <a:lnTo>
                    <a:pt x="649" y="152"/>
                  </a:lnTo>
                  <a:lnTo>
                    <a:pt x="654" y="140"/>
                  </a:lnTo>
                  <a:lnTo>
                    <a:pt x="656" y="132"/>
                  </a:lnTo>
                  <a:lnTo>
                    <a:pt x="654" y="118"/>
                  </a:lnTo>
                  <a:lnTo>
                    <a:pt x="656" y="113"/>
                  </a:lnTo>
                  <a:lnTo>
                    <a:pt x="668" y="104"/>
                  </a:lnTo>
                  <a:lnTo>
                    <a:pt x="668" y="99"/>
                  </a:lnTo>
                  <a:lnTo>
                    <a:pt x="642" y="108"/>
                  </a:lnTo>
                  <a:lnTo>
                    <a:pt x="634" y="11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2;p14">
              <a:extLst>
                <a:ext uri="{FF2B5EF4-FFF2-40B4-BE49-F238E27FC236}">
                  <a16:creationId xmlns:a16="http://schemas.microsoft.com/office/drawing/2014/main" id="{F7DD3789-4DBC-0047-8075-311A3D27DB13}"/>
                </a:ext>
              </a:extLst>
            </p:cNvPr>
            <p:cNvSpPr/>
            <p:nvPr/>
          </p:nvSpPr>
          <p:spPr>
            <a:xfrm>
              <a:off x="22526338" y="5911776"/>
              <a:ext cx="3059324" cy="2345640"/>
            </a:xfrm>
            <a:custGeom>
              <a:avLst/>
              <a:gdLst/>
              <a:ahLst/>
              <a:cxnLst/>
              <a:rect l="l" t="t" r="r" b="b"/>
              <a:pathLst>
                <a:path w="643" h="493" extrusionOk="0">
                  <a:moveTo>
                    <a:pt x="417" y="406"/>
                  </a:moveTo>
                  <a:lnTo>
                    <a:pt x="487" y="430"/>
                  </a:lnTo>
                  <a:lnTo>
                    <a:pt x="492" y="442"/>
                  </a:lnTo>
                  <a:lnTo>
                    <a:pt x="487" y="447"/>
                  </a:lnTo>
                  <a:lnTo>
                    <a:pt x="482" y="452"/>
                  </a:lnTo>
                  <a:lnTo>
                    <a:pt x="482" y="459"/>
                  </a:lnTo>
                  <a:lnTo>
                    <a:pt x="482" y="471"/>
                  </a:lnTo>
                  <a:lnTo>
                    <a:pt x="478" y="471"/>
                  </a:lnTo>
                  <a:lnTo>
                    <a:pt x="473" y="474"/>
                  </a:lnTo>
                  <a:lnTo>
                    <a:pt x="468" y="488"/>
                  </a:lnTo>
                  <a:lnTo>
                    <a:pt x="468" y="493"/>
                  </a:lnTo>
                  <a:lnTo>
                    <a:pt x="470" y="493"/>
                  </a:lnTo>
                  <a:lnTo>
                    <a:pt x="473" y="490"/>
                  </a:lnTo>
                  <a:lnTo>
                    <a:pt x="475" y="488"/>
                  </a:lnTo>
                  <a:lnTo>
                    <a:pt x="485" y="476"/>
                  </a:lnTo>
                  <a:lnTo>
                    <a:pt x="492" y="478"/>
                  </a:lnTo>
                  <a:lnTo>
                    <a:pt x="506" y="478"/>
                  </a:lnTo>
                  <a:lnTo>
                    <a:pt x="514" y="474"/>
                  </a:lnTo>
                  <a:lnTo>
                    <a:pt x="526" y="471"/>
                  </a:lnTo>
                  <a:lnTo>
                    <a:pt x="538" y="464"/>
                  </a:lnTo>
                  <a:lnTo>
                    <a:pt x="547" y="459"/>
                  </a:lnTo>
                  <a:lnTo>
                    <a:pt x="557" y="452"/>
                  </a:lnTo>
                  <a:lnTo>
                    <a:pt x="595" y="425"/>
                  </a:lnTo>
                  <a:lnTo>
                    <a:pt x="605" y="418"/>
                  </a:lnTo>
                  <a:lnTo>
                    <a:pt x="612" y="411"/>
                  </a:lnTo>
                  <a:lnTo>
                    <a:pt x="619" y="409"/>
                  </a:lnTo>
                  <a:lnTo>
                    <a:pt x="624" y="404"/>
                  </a:lnTo>
                  <a:lnTo>
                    <a:pt x="634" y="399"/>
                  </a:lnTo>
                  <a:lnTo>
                    <a:pt x="638" y="397"/>
                  </a:lnTo>
                  <a:lnTo>
                    <a:pt x="641" y="387"/>
                  </a:lnTo>
                  <a:lnTo>
                    <a:pt x="643" y="382"/>
                  </a:lnTo>
                  <a:lnTo>
                    <a:pt x="641" y="382"/>
                  </a:lnTo>
                  <a:lnTo>
                    <a:pt x="634" y="389"/>
                  </a:lnTo>
                  <a:lnTo>
                    <a:pt x="624" y="392"/>
                  </a:lnTo>
                  <a:lnTo>
                    <a:pt x="614" y="397"/>
                  </a:lnTo>
                  <a:lnTo>
                    <a:pt x="607" y="401"/>
                  </a:lnTo>
                  <a:lnTo>
                    <a:pt x="605" y="409"/>
                  </a:lnTo>
                  <a:lnTo>
                    <a:pt x="595" y="413"/>
                  </a:lnTo>
                  <a:lnTo>
                    <a:pt x="593" y="411"/>
                  </a:lnTo>
                  <a:lnTo>
                    <a:pt x="598" y="404"/>
                  </a:lnTo>
                  <a:lnTo>
                    <a:pt x="605" y="397"/>
                  </a:lnTo>
                  <a:lnTo>
                    <a:pt x="612" y="382"/>
                  </a:lnTo>
                  <a:lnTo>
                    <a:pt x="610" y="380"/>
                  </a:lnTo>
                  <a:lnTo>
                    <a:pt x="602" y="387"/>
                  </a:lnTo>
                  <a:lnTo>
                    <a:pt x="598" y="394"/>
                  </a:lnTo>
                  <a:lnTo>
                    <a:pt x="593" y="399"/>
                  </a:lnTo>
                  <a:lnTo>
                    <a:pt x="571" y="411"/>
                  </a:lnTo>
                  <a:lnTo>
                    <a:pt x="542" y="425"/>
                  </a:lnTo>
                  <a:lnTo>
                    <a:pt x="521" y="438"/>
                  </a:lnTo>
                  <a:lnTo>
                    <a:pt x="511" y="440"/>
                  </a:lnTo>
                  <a:lnTo>
                    <a:pt x="504" y="452"/>
                  </a:lnTo>
                  <a:lnTo>
                    <a:pt x="499" y="450"/>
                  </a:lnTo>
                  <a:lnTo>
                    <a:pt x="497" y="440"/>
                  </a:lnTo>
                  <a:lnTo>
                    <a:pt x="499" y="430"/>
                  </a:lnTo>
                  <a:lnTo>
                    <a:pt x="506" y="425"/>
                  </a:lnTo>
                  <a:lnTo>
                    <a:pt x="499" y="416"/>
                  </a:lnTo>
                  <a:lnTo>
                    <a:pt x="511" y="404"/>
                  </a:lnTo>
                  <a:lnTo>
                    <a:pt x="514" y="397"/>
                  </a:lnTo>
                  <a:lnTo>
                    <a:pt x="506" y="389"/>
                  </a:lnTo>
                  <a:lnTo>
                    <a:pt x="497" y="313"/>
                  </a:lnTo>
                  <a:lnTo>
                    <a:pt x="494" y="310"/>
                  </a:lnTo>
                  <a:lnTo>
                    <a:pt x="494" y="236"/>
                  </a:lnTo>
                  <a:lnTo>
                    <a:pt x="485" y="219"/>
                  </a:lnTo>
                  <a:lnTo>
                    <a:pt x="480" y="200"/>
                  </a:lnTo>
                  <a:lnTo>
                    <a:pt x="480" y="185"/>
                  </a:lnTo>
                  <a:lnTo>
                    <a:pt x="475" y="159"/>
                  </a:lnTo>
                  <a:lnTo>
                    <a:pt x="466" y="144"/>
                  </a:lnTo>
                  <a:lnTo>
                    <a:pt x="461" y="144"/>
                  </a:lnTo>
                  <a:lnTo>
                    <a:pt x="463" y="149"/>
                  </a:lnTo>
                  <a:lnTo>
                    <a:pt x="461" y="149"/>
                  </a:lnTo>
                  <a:lnTo>
                    <a:pt x="458" y="144"/>
                  </a:lnTo>
                  <a:lnTo>
                    <a:pt x="461" y="132"/>
                  </a:lnTo>
                  <a:lnTo>
                    <a:pt x="446" y="101"/>
                  </a:lnTo>
                  <a:lnTo>
                    <a:pt x="446" y="89"/>
                  </a:lnTo>
                  <a:lnTo>
                    <a:pt x="451" y="79"/>
                  </a:lnTo>
                  <a:lnTo>
                    <a:pt x="446" y="55"/>
                  </a:lnTo>
                  <a:lnTo>
                    <a:pt x="434" y="24"/>
                  </a:lnTo>
                  <a:lnTo>
                    <a:pt x="434" y="22"/>
                  </a:lnTo>
                  <a:lnTo>
                    <a:pt x="429" y="17"/>
                  </a:lnTo>
                  <a:lnTo>
                    <a:pt x="432" y="12"/>
                  </a:lnTo>
                  <a:lnTo>
                    <a:pt x="427" y="0"/>
                  </a:lnTo>
                  <a:lnTo>
                    <a:pt x="326" y="27"/>
                  </a:lnTo>
                  <a:lnTo>
                    <a:pt x="324" y="22"/>
                  </a:lnTo>
                  <a:lnTo>
                    <a:pt x="319" y="24"/>
                  </a:lnTo>
                  <a:lnTo>
                    <a:pt x="312" y="29"/>
                  </a:lnTo>
                  <a:lnTo>
                    <a:pt x="288" y="53"/>
                  </a:lnTo>
                  <a:lnTo>
                    <a:pt x="264" y="87"/>
                  </a:lnTo>
                  <a:lnTo>
                    <a:pt x="259" y="94"/>
                  </a:lnTo>
                  <a:lnTo>
                    <a:pt x="261" y="99"/>
                  </a:lnTo>
                  <a:lnTo>
                    <a:pt x="257" y="111"/>
                  </a:lnTo>
                  <a:lnTo>
                    <a:pt x="252" y="118"/>
                  </a:lnTo>
                  <a:lnTo>
                    <a:pt x="228" y="142"/>
                  </a:lnTo>
                  <a:lnTo>
                    <a:pt x="225" y="147"/>
                  </a:lnTo>
                  <a:lnTo>
                    <a:pt x="228" y="156"/>
                  </a:lnTo>
                  <a:lnTo>
                    <a:pt x="230" y="159"/>
                  </a:lnTo>
                  <a:lnTo>
                    <a:pt x="237" y="159"/>
                  </a:lnTo>
                  <a:lnTo>
                    <a:pt x="242" y="161"/>
                  </a:lnTo>
                  <a:lnTo>
                    <a:pt x="242" y="166"/>
                  </a:lnTo>
                  <a:lnTo>
                    <a:pt x="237" y="173"/>
                  </a:lnTo>
                  <a:lnTo>
                    <a:pt x="240" y="180"/>
                  </a:lnTo>
                  <a:lnTo>
                    <a:pt x="247" y="190"/>
                  </a:lnTo>
                  <a:lnTo>
                    <a:pt x="245" y="204"/>
                  </a:lnTo>
                  <a:lnTo>
                    <a:pt x="228" y="212"/>
                  </a:lnTo>
                  <a:lnTo>
                    <a:pt x="206" y="238"/>
                  </a:lnTo>
                  <a:lnTo>
                    <a:pt x="187" y="243"/>
                  </a:lnTo>
                  <a:lnTo>
                    <a:pt x="149" y="255"/>
                  </a:lnTo>
                  <a:lnTo>
                    <a:pt x="134" y="250"/>
                  </a:lnTo>
                  <a:lnTo>
                    <a:pt x="122" y="248"/>
                  </a:lnTo>
                  <a:lnTo>
                    <a:pt x="100" y="250"/>
                  </a:lnTo>
                  <a:lnTo>
                    <a:pt x="79" y="255"/>
                  </a:lnTo>
                  <a:lnTo>
                    <a:pt x="55" y="262"/>
                  </a:lnTo>
                  <a:lnTo>
                    <a:pt x="45" y="272"/>
                  </a:lnTo>
                  <a:lnTo>
                    <a:pt x="40" y="284"/>
                  </a:lnTo>
                  <a:lnTo>
                    <a:pt x="40" y="293"/>
                  </a:lnTo>
                  <a:lnTo>
                    <a:pt x="55" y="310"/>
                  </a:lnTo>
                  <a:lnTo>
                    <a:pt x="60" y="313"/>
                  </a:lnTo>
                  <a:lnTo>
                    <a:pt x="60" y="320"/>
                  </a:lnTo>
                  <a:lnTo>
                    <a:pt x="57" y="327"/>
                  </a:lnTo>
                  <a:lnTo>
                    <a:pt x="52" y="332"/>
                  </a:lnTo>
                  <a:lnTo>
                    <a:pt x="45" y="346"/>
                  </a:lnTo>
                  <a:lnTo>
                    <a:pt x="14" y="380"/>
                  </a:lnTo>
                  <a:lnTo>
                    <a:pt x="0" y="389"/>
                  </a:lnTo>
                  <a:lnTo>
                    <a:pt x="7" y="418"/>
                  </a:lnTo>
                  <a:lnTo>
                    <a:pt x="350" y="349"/>
                  </a:lnTo>
                  <a:lnTo>
                    <a:pt x="357" y="353"/>
                  </a:lnTo>
                  <a:lnTo>
                    <a:pt x="360" y="358"/>
                  </a:lnTo>
                  <a:lnTo>
                    <a:pt x="362" y="361"/>
                  </a:lnTo>
                  <a:lnTo>
                    <a:pt x="365" y="361"/>
                  </a:lnTo>
                  <a:lnTo>
                    <a:pt x="367" y="363"/>
                  </a:lnTo>
                  <a:lnTo>
                    <a:pt x="372" y="365"/>
                  </a:lnTo>
                  <a:lnTo>
                    <a:pt x="384" y="385"/>
                  </a:lnTo>
                  <a:lnTo>
                    <a:pt x="386" y="394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410" y="401"/>
                  </a:lnTo>
                  <a:lnTo>
                    <a:pt x="417" y="40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3;p14">
              <a:extLst>
                <a:ext uri="{FF2B5EF4-FFF2-40B4-BE49-F238E27FC236}">
                  <a16:creationId xmlns:a16="http://schemas.microsoft.com/office/drawing/2014/main" id="{8DD7718B-9CA7-6348-8219-D10B74A5B79B}"/>
                </a:ext>
              </a:extLst>
            </p:cNvPr>
            <p:cNvSpPr/>
            <p:nvPr/>
          </p:nvSpPr>
          <p:spPr>
            <a:xfrm>
              <a:off x="20123603" y="13686173"/>
              <a:ext cx="3692125" cy="2802397"/>
            </a:xfrm>
            <a:custGeom>
              <a:avLst/>
              <a:gdLst/>
              <a:ahLst/>
              <a:cxnLst/>
              <a:rect l="l" t="t" r="r" b="b"/>
              <a:pathLst>
                <a:path w="776" h="589" extrusionOk="0">
                  <a:moveTo>
                    <a:pt x="238" y="22"/>
                  </a:moveTo>
                  <a:lnTo>
                    <a:pt x="3" y="46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73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4" y="101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6" y="116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48" y="94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56" y="106"/>
                  </a:lnTo>
                  <a:lnTo>
                    <a:pt x="58" y="109"/>
                  </a:lnTo>
                  <a:lnTo>
                    <a:pt x="65" y="106"/>
                  </a:lnTo>
                  <a:lnTo>
                    <a:pt x="77" y="104"/>
                  </a:lnTo>
                  <a:lnTo>
                    <a:pt x="118" y="89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40" y="104"/>
                  </a:lnTo>
                  <a:lnTo>
                    <a:pt x="156" y="111"/>
                  </a:lnTo>
                  <a:lnTo>
                    <a:pt x="176" y="121"/>
                  </a:lnTo>
                  <a:lnTo>
                    <a:pt x="180" y="121"/>
                  </a:lnTo>
                  <a:lnTo>
                    <a:pt x="180" y="116"/>
                  </a:lnTo>
                  <a:lnTo>
                    <a:pt x="185" y="111"/>
                  </a:lnTo>
                  <a:lnTo>
                    <a:pt x="188" y="118"/>
                  </a:lnTo>
                  <a:lnTo>
                    <a:pt x="200" y="121"/>
                  </a:lnTo>
                  <a:lnTo>
                    <a:pt x="202" y="123"/>
                  </a:lnTo>
                  <a:lnTo>
                    <a:pt x="200" y="125"/>
                  </a:lnTo>
                  <a:lnTo>
                    <a:pt x="200" y="130"/>
                  </a:lnTo>
                  <a:lnTo>
                    <a:pt x="224" y="147"/>
                  </a:lnTo>
                  <a:lnTo>
                    <a:pt x="226" y="154"/>
                  </a:lnTo>
                  <a:lnTo>
                    <a:pt x="224" y="159"/>
                  </a:lnTo>
                  <a:lnTo>
                    <a:pt x="224" y="164"/>
                  </a:lnTo>
                  <a:lnTo>
                    <a:pt x="219" y="161"/>
                  </a:lnTo>
                  <a:lnTo>
                    <a:pt x="219" y="157"/>
                  </a:lnTo>
                  <a:lnTo>
                    <a:pt x="216" y="161"/>
                  </a:lnTo>
                  <a:lnTo>
                    <a:pt x="216" y="166"/>
                  </a:lnTo>
                  <a:lnTo>
                    <a:pt x="221" y="166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69" y="154"/>
                  </a:lnTo>
                  <a:lnTo>
                    <a:pt x="296" y="130"/>
                  </a:lnTo>
                  <a:lnTo>
                    <a:pt x="313" y="130"/>
                  </a:lnTo>
                  <a:lnTo>
                    <a:pt x="313" y="128"/>
                  </a:lnTo>
                  <a:lnTo>
                    <a:pt x="310" y="123"/>
                  </a:lnTo>
                  <a:lnTo>
                    <a:pt x="315" y="111"/>
                  </a:lnTo>
                  <a:lnTo>
                    <a:pt x="344" y="109"/>
                  </a:lnTo>
                  <a:lnTo>
                    <a:pt x="387" y="130"/>
                  </a:lnTo>
                  <a:lnTo>
                    <a:pt x="387" y="135"/>
                  </a:lnTo>
                  <a:lnTo>
                    <a:pt x="399" y="145"/>
                  </a:lnTo>
                  <a:lnTo>
                    <a:pt x="409" y="159"/>
                  </a:lnTo>
                  <a:lnTo>
                    <a:pt x="435" y="178"/>
                  </a:lnTo>
                  <a:lnTo>
                    <a:pt x="437" y="185"/>
                  </a:lnTo>
                  <a:lnTo>
                    <a:pt x="445" y="193"/>
                  </a:lnTo>
                  <a:lnTo>
                    <a:pt x="466" y="190"/>
                  </a:lnTo>
                  <a:lnTo>
                    <a:pt x="481" y="214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90" y="248"/>
                  </a:lnTo>
                  <a:lnTo>
                    <a:pt x="488" y="274"/>
                  </a:lnTo>
                  <a:lnTo>
                    <a:pt x="481" y="303"/>
                  </a:lnTo>
                  <a:lnTo>
                    <a:pt x="483" y="325"/>
                  </a:lnTo>
                  <a:lnTo>
                    <a:pt x="485" y="332"/>
                  </a:lnTo>
                  <a:lnTo>
                    <a:pt x="502" y="344"/>
                  </a:lnTo>
                  <a:lnTo>
                    <a:pt x="507" y="334"/>
                  </a:lnTo>
                  <a:lnTo>
                    <a:pt x="502" y="330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507" y="310"/>
                  </a:lnTo>
                  <a:lnTo>
                    <a:pt x="514" y="325"/>
                  </a:lnTo>
                  <a:lnTo>
                    <a:pt x="519" y="325"/>
                  </a:lnTo>
                  <a:lnTo>
                    <a:pt x="519" y="318"/>
                  </a:lnTo>
                  <a:lnTo>
                    <a:pt x="521" y="315"/>
                  </a:lnTo>
                  <a:lnTo>
                    <a:pt x="526" y="320"/>
                  </a:lnTo>
                  <a:lnTo>
                    <a:pt x="526" y="327"/>
                  </a:lnTo>
                  <a:lnTo>
                    <a:pt x="521" y="334"/>
                  </a:lnTo>
                  <a:lnTo>
                    <a:pt x="517" y="339"/>
                  </a:lnTo>
                  <a:lnTo>
                    <a:pt x="512" y="359"/>
                  </a:lnTo>
                  <a:lnTo>
                    <a:pt x="507" y="361"/>
                  </a:lnTo>
                  <a:lnTo>
                    <a:pt x="507" y="368"/>
                  </a:lnTo>
                  <a:lnTo>
                    <a:pt x="512" y="375"/>
                  </a:lnTo>
                  <a:lnTo>
                    <a:pt x="521" y="385"/>
                  </a:lnTo>
                  <a:lnTo>
                    <a:pt x="536" y="416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1"/>
                  </a:lnTo>
                  <a:lnTo>
                    <a:pt x="569" y="421"/>
                  </a:lnTo>
                  <a:lnTo>
                    <a:pt x="574" y="435"/>
                  </a:lnTo>
                  <a:lnTo>
                    <a:pt x="574" y="443"/>
                  </a:lnTo>
                  <a:lnTo>
                    <a:pt x="581" y="459"/>
                  </a:lnTo>
                  <a:lnTo>
                    <a:pt x="591" y="467"/>
                  </a:lnTo>
                  <a:lnTo>
                    <a:pt x="601" y="469"/>
                  </a:lnTo>
                  <a:lnTo>
                    <a:pt x="617" y="515"/>
                  </a:lnTo>
                  <a:lnTo>
                    <a:pt x="622" y="517"/>
                  </a:lnTo>
                  <a:lnTo>
                    <a:pt x="644" y="522"/>
                  </a:lnTo>
                  <a:lnTo>
                    <a:pt x="654" y="527"/>
                  </a:lnTo>
                  <a:lnTo>
                    <a:pt x="680" y="558"/>
                  </a:lnTo>
                  <a:lnTo>
                    <a:pt x="690" y="565"/>
                  </a:lnTo>
                  <a:lnTo>
                    <a:pt x="694" y="565"/>
                  </a:lnTo>
                  <a:lnTo>
                    <a:pt x="702" y="570"/>
                  </a:lnTo>
                  <a:lnTo>
                    <a:pt x="704" y="575"/>
                  </a:lnTo>
                  <a:lnTo>
                    <a:pt x="697" y="577"/>
                  </a:lnTo>
                  <a:lnTo>
                    <a:pt x="694" y="575"/>
                  </a:lnTo>
                  <a:lnTo>
                    <a:pt x="692" y="575"/>
                  </a:lnTo>
                  <a:lnTo>
                    <a:pt x="687" y="577"/>
                  </a:lnTo>
                  <a:lnTo>
                    <a:pt x="687" y="582"/>
                  </a:lnTo>
                  <a:lnTo>
                    <a:pt x="690" y="584"/>
                  </a:lnTo>
                  <a:lnTo>
                    <a:pt x="704" y="589"/>
                  </a:lnTo>
                  <a:lnTo>
                    <a:pt x="709" y="584"/>
                  </a:lnTo>
                  <a:lnTo>
                    <a:pt x="721" y="582"/>
                  </a:lnTo>
                  <a:lnTo>
                    <a:pt x="757" y="570"/>
                  </a:lnTo>
                  <a:lnTo>
                    <a:pt x="764" y="553"/>
                  </a:lnTo>
                  <a:lnTo>
                    <a:pt x="766" y="551"/>
                  </a:lnTo>
                  <a:lnTo>
                    <a:pt x="762" y="529"/>
                  </a:lnTo>
                  <a:lnTo>
                    <a:pt x="762" y="520"/>
                  </a:lnTo>
                  <a:lnTo>
                    <a:pt x="769" y="503"/>
                  </a:lnTo>
                  <a:lnTo>
                    <a:pt x="776" y="505"/>
                  </a:lnTo>
                  <a:lnTo>
                    <a:pt x="766" y="467"/>
                  </a:lnTo>
                  <a:lnTo>
                    <a:pt x="769" y="450"/>
                  </a:lnTo>
                  <a:lnTo>
                    <a:pt x="769" y="414"/>
                  </a:lnTo>
                  <a:lnTo>
                    <a:pt x="762" y="387"/>
                  </a:lnTo>
                  <a:lnTo>
                    <a:pt x="757" y="375"/>
                  </a:lnTo>
                  <a:lnTo>
                    <a:pt x="730" y="344"/>
                  </a:lnTo>
                  <a:lnTo>
                    <a:pt x="714" y="306"/>
                  </a:lnTo>
                  <a:lnTo>
                    <a:pt x="694" y="279"/>
                  </a:lnTo>
                  <a:lnTo>
                    <a:pt x="694" y="274"/>
                  </a:lnTo>
                  <a:lnTo>
                    <a:pt x="692" y="267"/>
                  </a:lnTo>
                  <a:lnTo>
                    <a:pt x="687" y="253"/>
                  </a:lnTo>
                  <a:lnTo>
                    <a:pt x="687" y="248"/>
                  </a:lnTo>
                  <a:lnTo>
                    <a:pt x="692" y="238"/>
                  </a:lnTo>
                  <a:lnTo>
                    <a:pt x="692" y="234"/>
                  </a:lnTo>
                  <a:lnTo>
                    <a:pt x="668" y="197"/>
                  </a:lnTo>
                  <a:lnTo>
                    <a:pt x="651" y="183"/>
                  </a:lnTo>
                  <a:lnTo>
                    <a:pt x="642" y="178"/>
                  </a:lnTo>
                  <a:lnTo>
                    <a:pt x="639" y="173"/>
                  </a:lnTo>
                  <a:lnTo>
                    <a:pt x="622" y="149"/>
                  </a:lnTo>
                  <a:lnTo>
                    <a:pt x="601" y="109"/>
                  </a:lnTo>
                  <a:lnTo>
                    <a:pt x="593" y="87"/>
                  </a:lnTo>
                  <a:lnTo>
                    <a:pt x="579" y="53"/>
                  </a:lnTo>
                  <a:lnTo>
                    <a:pt x="579" y="48"/>
                  </a:lnTo>
                  <a:lnTo>
                    <a:pt x="574" y="41"/>
                  </a:lnTo>
                  <a:lnTo>
                    <a:pt x="569" y="39"/>
                  </a:lnTo>
                  <a:lnTo>
                    <a:pt x="567" y="17"/>
                  </a:lnTo>
                  <a:lnTo>
                    <a:pt x="565" y="8"/>
                  </a:lnTo>
                  <a:lnTo>
                    <a:pt x="557" y="10"/>
                  </a:lnTo>
                  <a:lnTo>
                    <a:pt x="541" y="10"/>
                  </a:lnTo>
                  <a:lnTo>
                    <a:pt x="524" y="0"/>
                  </a:lnTo>
                  <a:lnTo>
                    <a:pt x="517" y="5"/>
                  </a:lnTo>
                  <a:lnTo>
                    <a:pt x="514" y="10"/>
                  </a:lnTo>
                  <a:lnTo>
                    <a:pt x="514" y="20"/>
                  </a:lnTo>
                  <a:lnTo>
                    <a:pt x="521" y="41"/>
                  </a:lnTo>
                  <a:lnTo>
                    <a:pt x="519" y="56"/>
                  </a:lnTo>
                  <a:lnTo>
                    <a:pt x="505" y="53"/>
                  </a:lnTo>
                  <a:lnTo>
                    <a:pt x="502" y="48"/>
                  </a:lnTo>
                  <a:lnTo>
                    <a:pt x="497" y="36"/>
                  </a:lnTo>
                  <a:lnTo>
                    <a:pt x="252" y="51"/>
                  </a:lnTo>
                  <a:lnTo>
                    <a:pt x="248" y="44"/>
                  </a:lnTo>
                  <a:lnTo>
                    <a:pt x="248" y="36"/>
                  </a:lnTo>
                  <a:lnTo>
                    <a:pt x="240" y="27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64DAAD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4;p14">
              <a:extLst>
                <a:ext uri="{FF2B5EF4-FFF2-40B4-BE49-F238E27FC236}">
                  <a16:creationId xmlns:a16="http://schemas.microsoft.com/office/drawing/2014/main" id="{401BC97D-7262-FB43-960C-C88C973AF17B}"/>
                </a:ext>
              </a:extLst>
            </p:cNvPr>
            <p:cNvSpPr/>
            <p:nvPr/>
          </p:nvSpPr>
          <p:spPr>
            <a:xfrm>
              <a:off x="10788617" y="10636363"/>
              <a:ext cx="2835704" cy="2926103"/>
            </a:xfrm>
            <a:custGeom>
              <a:avLst/>
              <a:gdLst/>
              <a:ahLst/>
              <a:cxnLst/>
              <a:rect l="l" t="t" r="r" b="b"/>
              <a:pathLst>
                <a:path w="596" h="615" extrusionOk="0">
                  <a:moveTo>
                    <a:pt x="87" y="0"/>
                  </a:moveTo>
                  <a:lnTo>
                    <a:pt x="0" y="605"/>
                  </a:lnTo>
                  <a:lnTo>
                    <a:pt x="0" y="608"/>
                  </a:lnTo>
                  <a:lnTo>
                    <a:pt x="80" y="615"/>
                  </a:lnTo>
                  <a:lnTo>
                    <a:pt x="84" y="569"/>
                  </a:lnTo>
                  <a:lnTo>
                    <a:pt x="233" y="586"/>
                  </a:lnTo>
                  <a:lnTo>
                    <a:pt x="231" y="586"/>
                  </a:lnTo>
                  <a:lnTo>
                    <a:pt x="226" y="577"/>
                  </a:lnTo>
                  <a:lnTo>
                    <a:pt x="231" y="569"/>
                  </a:lnTo>
                  <a:lnTo>
                    <a:pt x="226" y="564"/>
                  </a:lnTo>
                  <a:lnTo>
                    <a:pt x="228" y="562"/>
                  </a:lnTo>
                  <a:lnTo>
                    <a:pt x="550" y="593"/>
                  </a:lnTo>
                  <a:lnTo>
                    <a:pt x="589" y="110"/>
                  </a:lnTo>
                  <a:lnTo>
                    <a:pt x="593" y="110"/>
                  </a:lnTo>
                  <a:lnTo>
                    <a:pt x="596" y="5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5;p14">
              <a:extLst>
                <a:ext uri="{FF2B5EF4-FFF2-40B4-BE49-F238E27FC236}">
                  <a16:creationId xmlns:a16="http://schemas.microsoft.com/office/drawing/2014/main" id="{44917A3B-CD95-5F44-8A33-E7580EDFC62E}"/>
                </a:ext>
              </a:extLst>
            </p:cNvPr>
            <p:cNvSpPr/>
            <p:nvPr/>
          </p:nvSpPr>
          <p:spPr>
            <a:xfrm>
              <a:off x="22868906" y="8761753"/>
              <a:ext cx="1850819" cy="889724"/>
            </a:xfrm>
            <a:custGeom>
              <a:avLst/>
              <a:gdLst/>
              <a:ahLst/>
              <a:cxnLst/>
              <a:rect l="l" t="t" r="r" b="b"/>
              <a:pathLst>
                <a:path w="389" h="187" extrusionOk="0">
                  <a:moveTo>
                    <a:pt x="295" y="0"/>
                  </a:moveTo>
                  <a:lnTo>
                    <a:pt x="223" y="12"/>
                  </a:lnTo>
                  <a:lnTo>
                    <a:pt x="0" y="55"/>
                  </a:lnTo>
                  <a:lnTo>
                    <a:pt x="12" y="110"/>
                  </a:lnTo>
                  <a:lnTo>
                    <a:pt x="16" y="103"/>
                  </a:lnTo>
                  <a:lnTo>
                    <a:pt x="21" y="100"/>
                  </a:lnTo>
                  <a:lnTo>
                    <a:pt x="38" y="81"/>
                  </a:lnTo>
                  <a:lnTo>
                    <a:pt x="45" y="79"/>
                  </a:lnTo>
                  <a:lnTo>
                    <a:pt x="50" y="69"/>
                  </a:lnTo>
                  <a:lnTo>
                    <a:pt x="57" y="67"/>
                  </a:lnTo>
                  <a:lnTo>
                    <a:pt x="62" y="57"/>
                  </a:lnTo>
                  <a:lnTo>
                    <a:pt x="67" y="62"/>
                  </a:lnTo>
                  <a:lnTo>
                    <a:pt x="77" y="64"/>
                  </a:lnTo>
                  <a:lnTo>
                    <a:pt x="86" y="60"/>
                  </a:lnTo>
                  <a:lnTo>
                    <a:pt x="91" y="52"/>
                  </a:lnTo>
                  <a:lnTo>
                    <a:pt x="117" y="43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7" y="4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3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75" y="79"/>
                  </a:lnTo>
                  <a:lnTo>
                    <a:pt x="170" y="86"/>
                  </a:lnTo>
                  <a:lnTo>
                    <a:pt x="180" y="98"/>
                  </a:lnTo>
                  <a:lnTo>
                    <a:pt x="194" y="98"/>
                  </a:lnTo>
                  <a:lnTo>
                    <a:pt x="201" y="105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18" y="125"/>
                  </a:lnTo>
                  <a:lnTo>
                    <a:pt x="209" y="141"/>
                  </a:lnTo>
                  <a:lnTo>
                    <a:pt x="201" y="158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5" y="165"/>
                  </a:lnTo>
                  <a:lnTo>
                    <a:pt x="235" y="175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52" y="170"/>
                  </a:lnTo>
                  <a:lnTo>
                    <a:pt x="264" y="173"/>
                  </a:lnTo>
                  <a:lnTo>
                    <a:pt x="281" y="177"/>
                  </a:lnTo>
                  <a:lnTo>
                    <a:pt x="290" y="182"/>
                  </a:lnTo>
                  <a:lnTo>
                    <a:pt x="293" y="182"/>
                  </a:lnTo>
                  <a:lnTo>
                    <a:pt x="293" y="177"/>
                  </a:lnTo>
                  <a:lnTo>
                    <a:pt x="290" y="173"/>
                  </a:lnTo>
                  <a:lnTo>
                    <a:pt x="283" y="161"/>
                  </a:lnTo>
                  <a:lnTo>
                    <a:pt x="273" y="161"/>
                  </a:lnTo>
                  <a:lnTo>
                    <a:pt x="273" y="158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81" y="151"/>
                  </a:lnTo>
                  <a:lnTo>
                    <a:pt x="271" y="146"/>
                  </a:lnTo>
                  <a:lnTo>
                    <a:pt x="264" y="137"/>
                  </a:lnTo>
                  <a:lnTo>
                    <a:pt x="259" y="117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9" y="81"/>
                  </a:lnTo>
                  <a:lnTo>
                    <a:pt x="257" y="74"/>
                  </a:lnTo>
                  <a:lnTo>
                    <a:pt x="254" y="72"/>
                  </a:lnTo>
                  <a:lnTo>
                    <a:pt x="254" y="67"/>
                  </a:lnTo>
                  <a:lnTo>
                    <a:pt x="254" y="62"/>
                  </a:lnTo>
                  <a:lnTo>
                    <a:pt x="257" y="57"/>
                  </a:lnTo>
                  <a:lnTo>
                    <a:pt x="259" y="50"/>
                  </a:lnTo>
                  <a:lnTo>
                    <a:pt x="273" y="40"/>
                  </a:lnTo>
                  <a:lnTo>
                    <a:pt x="276" y="38"/>
                  </a:lnTo>
                  <a:lnTo>
                    <a:pt x="281" y="24"/>
                  </a:lnTo>
                  <a:lnTo>
                    <a:pt x="290" y="24"/>
                  </a:lnTo>
                  <a:lnTo>
                    <a:pt x="293" y="28"/>
                  </a:lnTo>
                  <a:lnTo>
                    <a:pt x="288" y="40"/>
                  </a:lnTo>
                  <a:lnTo>
                    <a:pt x="283" y="48"/>
                  </a:lnTo>
                  <a:lnTo>
                    <a:pt x="276" y="55"/>
                  </a:lnTo>
                  <a:lnTo>
                    <a:pt x="273" y="64"/>
                  </a:lnTo>
                  <a:lnTo>
                    <a:pt x="276" y="74"/>
                  </a:lnTo>
                  <a:lnTo>
                    <a:pt x="283" y="76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76" y="108"/>
                  </a:lnTo>
                  <a:lnTo>
                    <a:pt x="278" y="110"/>
                  </a:lnTo>
                  <a:lnTo>
                    <a:pt x="288" y="115"/>
                  </a:lnTo>
                  <a:lnTo>
                    <a:pt x="290" y="117"/>
                  </a:lnTo>
                  <a:lnTo>
                    <a:pt x="288" y="127"/>
                  </a:lnTo>
                  <a:lnTo>
                    <a:pt x="290" y="132"/>
                  </a:lnTo>
                  <a:lnTo>
                    <a:pt x="288" y="137"/>
                  </a:lnTo>
                  <a:lnTo>
                    <a:pt x="293" y="149"/>
                  </a:lnTo>
                  <a:lnTo>
                    <a:pt x="305" y="158"/>
                  </a:lnTo>
                  <a:lnTo>
                    <a:pt x="312" y="158"/>
                  </a:lnTo>
                  <a:lnTo>
                    <a:pt x="314" y="153"/>
                  </a:lnTo>
                  <a:lnTo>
                    <a:pt x="321" y="153"/>
                  </a:lnTo>
                  <a:lnTo>
                    <a:pt x="326" y="156"/>
                  </a:lnTo>
                  <a:lnTo>
                    <a:pt x="324" y="163"/>
                  </a:lnTo>
                  <a:lnTo>
                    <a:pt x="331" y="175"/>
                  </a:lnTo>
                  <a:lnTo>
                    <a:pt x="331" y="180"/>
                  </a:lnTo>
                  <a:lnTo>
                    <a:pt x="336" y="185"/>
                  </a:lnTo>
                  <a:lnTo>
                    <a:pt x="345" y="185"/>
                  </a:lnTo>
                  <a:lnTo>
                    <a:pt x="345" y="187"/>
                  </a:lnTo>
                  <a:lnTo>
                    <a:pt x="353" y="177"/>
                  </a:lnTo>
                  <a:lnTo>
                    <a:pt x="379" y="168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9" y="122"/>
                  </a:lnTo>
                  <a:lnTo>
                    <a:pt x="389" y="120"/>
                  </a:lnTo>
                  <a:lnTo>
                    <a:pt x="336" y="13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6;p14">
              <a:extLst>
                <a:ext uri="{FF2B5EF4-FFF2-40B4-BE49-F238E27FC236}">
                  <a16:creationId xmlns:a16="http://schemas.microsoft.com/office/drawing/2014/main" id="{552ED832-FB58-C64A-AE48-49882A9F8791}"/>
                </a:ext>
              </a:extLst>
            </p:cNvPr>
            <p:cNvSpPr/>
            <p:nvPr/>
          </p:nvSpPr>
          <p:spPr>
            <a:xfrm>
              <a:off x="11863901" y="11159731"/>
              <a:ext cx="5666649" cy="5523912"/>
            </a:xfrm>
            <a:custGeom>
              <a:avLst/>
              <a:gdLst/>
              <a:ahLst/>
              <a:cxnLst/>
              <a:rect l="l" t="t" r="r" b="b"/>
              <a:pathLst>
                <a:path w="1191" h="1161" extrusionOk="0">
                  <a:moveTo>
                    <a:pt x="1098" y="327"/>
                  </a:moveTo>
                  <a:lnTo>
                    <a:pt x="1093" y="325"/>
                  </a:lnTo>
                  <a:lnTo>
                    <a:pt x="1090" y="322"/>
                  </a:lnTo>
                  <a:lnTo>
                    <a:pt x="1083" y="320"/>
                  </a:lnTo>
                  <a:lnTo>
                    <a:pt x="1040" y="296"/>
                  </a:lnTo>
                  <a:lnTo>
                    <a:pt x="1037" y="298"/>
                  </a:lnTo>
                  <a:lnTo>
                    <a:pt x="1023" y="303"/>
                  </a:lnTo>
                  <a:lnTo>
                    <a:pt x="1004" y="301"/>
                  </a:lnTo>
                  <a:lnTo>
                    <a:pt x="997" y="301"/>
                  </a:lnTo>
                  <a:lnTo>
                    <a:pt x="992" y="301"/>
                  </a:lnTo>
                  <a:lnTo>
                    <a:pt x="975" y="308"/>
                  </a:lnTo>
                  <a:lnTo>
                    <a:pt x="956" y="308"/>
                  </a:lnTo>
                  <a:lnTo>
                    <a:pt x="951" y="310"/>
                  </a:lnTo>
                  <a:lnTo>
                    <a:pt x="937" y="322"/>
                  </a:lnTo>
                  <a:lnTo>
                    <a:pt x="922" y="313"/>
                  </a:lnTo>
                  <a:lnTo>
                    <a:pt x="915" y="308"/>
                  </a:lnTo>
                  <a:lnTo>
                    <a:pt x="915" y="305"/>
                  </a:lnTo>
                  <a:lnTo>
                    <a:pt x="913" y="305"/>
                  </a:lnTo>
                  <a:lnTo>
                    <a:pt x="908" y="303"/>
                  </a:lnTo>
                  <a:lnTo>
                    <a:pt x="903" y="308"/>
                  </a:lnTo>
                  <a:lnTo>
                    <a:pt x="898" y="308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4" y="298"/>
                  </a:lnTo>
                  <a:lnTo>
                    <a:pt x="877" y="303"/>
                  </a:lnTo>
                  <a:lnTo>
                    <a:pt x="869" y="313"/>
                  </a:lnTo>
                  <a:lnTo>
                    <a:pt x="869" y="318"/>
                  </a:lnTo>
                  <a:lnTo>
                    <a:pt x="865" y="322"/>
                  </a:lnTo>
                  <a:lnTo>
                    <a:pt x="862" y="315"/>
                  </a:lnTo>
                  <a:lnTo>
                    <a:pt x="862" y="305"/>
                  </a:lnTo>
                  <a:lnTo>
                    <a:pt x="862" y="303"/>
                  </a:lnTo>
                  <a:lnTo>
                    <a:pt x="855" y="303"/>
                  </a:lnTo>
                  <a:lnTo>
                    <a:pt x="845" y="308"/>
                  </a:lnTo>
                  <a:lnTo>
                    <a:pt x="843" y="308"/>
                  </a:lnTo>
                  <a:lnTo>
                    <a:pt x="821" y="293"/>
                  </a:lnTo>
                  <a:lnTo>
                    <a:pt x="814" y="296"/>
                  </a:lnTo>
                  <a:lnTo>
                    <a:pt x="812" y="305"/>
                  </a:lnTo>
                  <a:lnTo>
                    <a:pt x="795" y="303"/>
                  </a:lnTo>
                  <a:lnTo>
                    <a:pt x="795" y="291"/>
                  </a:lnTo>
                  <a:lnTo>
                    <a:pt x="790" y="291"/>
                  </a:lnTo>
                  <a:lnTo>
                    <a:pt x="781" y="281"/>
                  </a:lnTo>
                  <a:lnTo>
                    <a:pt x="781" y="279"/>
                  </a:lnTo>
                  <a:lnTo>
                    <a:pt x="759" y="274"/>
                  </a:lnTo>
                  <a:lnTo>
                    <a:pt x="752" y="281"/>
                  </a:lnTo>
                  <a:lnTo>
                    <a:pt x="742" y="277"/>
                  </a:lnTo>
                  <a:lnTo>
                    <a:pt x="737" y="269"/>
                  </a:lnTo>
                  <a:lnTo>
                    <a:pt x="730" y="272"/>
                  </a:lnTo>
                  <a:lnTo>
                    <a:pt x="728" y="272"/>
                  </a:lnTo>
                  <a:lnTo>
                    <a:pt x="723" y="272"/>
                  </a:lnTo>
                  <a:lnTo>
                    <a:pt x="716" y="269"/>
                  </a:lnTo>
                  <a:lnTo>
                    <a:pt x="692" y="265"/>
                  </a:lnTo>
                  <a:lnTo>
                    <a:pt x="689" y="262"/>
                  </a:lnTo>
                  <a:lnTo>
                    <a:pt x="684" y="255"/>
                  </a:lnTo>
                  <a:lnTo>
                    <a:pt x="684" y="250"/>
                  </a:lnTo>
                  <a:lnTo>
                    <a:pt x="682" y="245"/>
                  </a:lnTo>
                  <a:lnTo>
                    <a:pt x="672" y="241"/>
                  </a:lnTo>
                  <a:lnTo>
                    <a:pt x="668" y="245"/>
                  </a:lnTo>
                  <a:lnTo>
                    <a:pt x="648" y="248"/>
                  </a:lnTo>
                  <a:lnTo>
                    <a:pt x="644" y="243"/>
                  </a:lnTo>
                  <a:lnTo>
                    <a:pt x="632" y="229"/>
                  </a:lnTo>
                  <a:lnTo>
                    <a:pt x="624" y="224"/>
                  </a:lnTo>
                  <a:lnTo>
                    <a:pt x="617" y="221"/>
                  </a:lnTo>
                  <a:lnTo>
                    <a:pt x="622" y="15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24" y="483"/>
                  </a:lnTo>
                  <a:lnTo>
                    <a:pt x="2" y="452"/>
                  </a:lnTo>
                  <a:lnTo>
                    <a:pt x="0" y="454"/>
                  </a:lnTo>
                  <a:lnTo>
                    <a:pt x="5" y="459"/>
                  </a:lnTo>
                  <a:lnTo>
                    <a:pt x="0" y="467"/>
                  </a:lnTo>
                  <a:lnTo>
                    <a:pt x="5" y="476"/>
                  </a:lnTo>
                  <a:lnTo>
                    <a:pt x="7" y="476"/>
                  </a:lnTo>
                  <a:lnTo>
                    <a:pt x="24" y="488"/>
                  </a:lnTo>
                  <a:lnTo>
                    <a:pt x="26" y="498"/>
                  </a:lnTo>
                  <a:lnTo>
                    <a:pt x="34" y="515"/>
                  </a:lnTo>
                  <a:lnTo>
                    <a:pt x="50" y="524"/>
                  </a:lnTo>
                  <a:lnTo>
                    <a:pt x="101" y="584"/>
                  </a:lnTo>
                  <a:lnTo>
                    <a:pt x="142" y="618"/>
                  </a:lnTo>
                  <a:lnTo>
                    <a:pt x="147" y="623"/>
                  </a:lnTo>
                  <a:lnTo>
                    <a:pt x="149" y="632"/>
                  </a:lnTo>
                  <a:lnTo>
                    <a:pt x="147" y="640"/>
                  </a:lnTo>
                  <a:lnTo>
                    <a:pt x="151" y="644"/>
                  </a:lnTo>
                  <a:lnTo>
                    <a:pt x="161" y="661"/>
                  </a:lnTo>
                  <a:lnTo>
                    <a:pt x="159" y="695"/>
                  </a:lnTo>
                  <a:lnTo>
                    <a:pt x="161" y="704"/>
                  </a:lnTo>
                  <a:lnTo>
                    <a:pt x="178" y="728"/>
                  </a:lnTo>
                  <a:lnTo>
                    <a:pt x="240" y="777"/>
                  </a:lnTo>
                  <a:lnTo>
                    <a:pt x="283" y="803"/>
                  </a:lnTo>
                  <a:lnTo>
                    <a:pt x="293" y="805"/>
                  </a:lnTo>
                  <a:lnTo>
                    <a:pt x="303" y="801"/>
                  </a:lnTo>
                  <a:lnTo>
                    <a:pt x="312" y="789"/>
                  </a:lnTo>
                  <a:lnTo>
                    <a:pt x="319" y="781"/>
                  </a:lnTo>
                  <a:lnTo>
                    <a:pt x="339" y="741"/>
                  </a:lnTo>
                  <a:lnTo>
                    <a:pt x="346" y="726"/>
                  </a:lnTo>
                  <a:lnTo>
                    <a:pt x="353" y="724"/>
                  </a:lnTo>
                  <a:lnTo>
                    <a:pt x="367" y="728"/>
                  </a:lnTo>
                  <a:lnTo>
                    <a:pt x="372" y="726"/>
                  </a:lnTo>
                  <a:lnTo>
                    <a:pt x="375" y="721"/>
                  </a:lnTo>
                  <a:lnTo>
                    <a:pt x="377" y="714"/>
                  </a:lnTo>
                  <a:lnTo>
                    <a:pt x="387" y="719"/>
                  </a:lnTo>
                  <a:lnTo>
                    <a:pt x="394" y="724"/>
                  </a:lnTo>
                  <a:lnTo>
                    <a:pt x="418" y="726"/>
                  </a:lnTo>
                  <a:lnTo>
                    <a:pt x="425" y="731"/>
                  </a:lnTo>
                  <a:lnTo>
                    <a:pt x="439" y="736"/>
                  </a:lnTo>
                  <a:lnTo>
                    <a:pt x="449" y="731"/>
                  </a:lnTo>
                  <a:lnTo>
                    <a:pt x="468" y="743"/>
                  </a:lnTo>
                  <a:lnTo>
                    <a:pt x="473" y="753"/>
                  </a:lnTo>
                  <a:lnTo>
                    <a:pt x="476" y="755"/>
                  </a:lnTo>
                  <a:lnTo>
                    <a:pt x="478" y="760"/>
                  </a:lnTo>
                  <a:lnTo>
                    <a:pt x="480" y="760"/>
                  </a:lnTo>
                  <a:lnTo>
                    <a:pt x="490" y="765"/>
                  </a:lnTo>
                  <a:lnTo>
                    <a:pt x="500" y="779"/>
                  </a:lnTo>
                  <a:lnTo>
                    <a:pt x="519" y="796"/>
                  </a:lnTo>
                  <a:lnTo>
                    <a:pt x="528" y="810"/>
                  </a:lnTo>
                  <a:lnTo>
                    <a:pt x="528" y="817"/>
                  </a:lnTo>
                  <a:lnTo>
                    <a:pt x="555" y="882"/>
                  </a:lnTo>
                  <a:lnTo>
                    <a:pt x="560" y="897"/>
                  </a:lnTo>
                  <a:lnTo>
                    <a:pt x="591" y="930"/>
                  </a:lnTo>
                  <a:lnTo>
                    <a:pt x="593" y="940"/>
                  </a:lnTo>
                  <a:lnTo>
                    <a:pt x="615" y="962"/>
                  </a:lnTo>
                  <a:lnTo>
                    <a:pt x="620" y="966"/>
                  </a:lnTo>
                  <a:lnTo>
                    <a:pt x="629" y="976"/>
                  </a:lnTo>
                  <a:lnTo>
                    <a:pt x="632" y="981"/>
                  </a:lnTo>
                  <a:lnTo>
                    <a:pt x="629" y="1005"/>
                  </a:lnTo>
                  <a:lnTo>
                    <a:pt x="636" y="1012"/>
                  </a:lnTo>
                  <a:lnTo>
                    <a:pt x="639" y="1039"/>
                  </a:lnTo>
                  <a:lnTo>
                    <a:pt x="644" y="1046"/>
                  </a:lnTo>
                  <a:lnTo>
                    <a:pt x="668" y="1089"/>
                  </a:lnTo>
                  <a:lnTo>
                    <a:pt x="668" y="1101"/>
                  </a:lnTo>
                  <a:lnTo>
                    <a:pt x="684" y="1101"/>
                  </a:lnTo>
                  <a:lnTo>
                    <a:pt x="701" y="1111"/>
                  </a:lnTo>
                  <a:lnTo>
                    <a:pt x="720" y="1118"/>
                  </a:lnTo>
                  <a:lnTo>
                    <a:pt x="752" y="1137"/>
                  </a:lnTo>
                  <a:lnTo>
                    <a:pt x="790" y="1142"/>
                  </a:lnTo>
                  <a:lnTo>
                    <a:pt x="800" y="1142"/>
                  </a:lnTo>
                  <a:lnTo>
                    <a:pt x="821" y="1156"/>
                  </a:lnTo>
                  <a:lnTo>
                    <a:pt x="831" y="1161"/>
                  </a:lnTo>
                  <a:lnTo>
                    <a:pt x="843" y="1149"/>
                  </a:lnTo>
                  <a:lnTo>
                    <a:pt x="850" y="1151"/>
                  </a:lnTo>
                  <a:lnTo>
                    <a:pt x="855" y="1149"/>
                  </a:lnTo>
                  <a:lnTo>
                    <a:pt x="855" y="1142"/>
                  </a:lnTo>
                  <a:lnTo>
                    <a:pt x="845" y="1139"/>
                  </a:lnTo>
                  <a:lnTo>
                    <a:pt x="848" y="1137"/>
                  </a:lnTo>
                  <a:lnTo>
                    <a:pt x="838" y="1125"/>
                  </a:lnTo>
                  <a:lnTo>
                    <a:pt x="824" y="1075"/>
                  </a:lnTo>
                  <a:lnTo>
                    <a:pt x="817" y="1055"/>
                  </a:lnTo>
                  <a:lnTo>
                    <a:pt x="829" y="1024"/>
                  </a:lnTo>
                  <a:lnTo>
                    <a:pt x="826" y="1014"/>
                  </a:lnTo>
                  <a:lnTo>
                    <a:pt x="824" y="1012"/>
                  </a:lnTo>
                  <a:lnTo>
                    <a:pt x="821" y="1012"/>
                  </a:lnTo>
                  <a:lnTo>
                    <a:pt x="819" y="1010"/>
                  </a:lnTo>
                  <a:lnTo>
                    <a:pt x="819" y="1007"/>
                  </a:lnTo>
                  <a:lnTo>
                    <a:pt x="821" y="1005"/>
                  </a:lnTo>
                  <a:lnTo>
                    <a:pt x="833" y="998"/>
                  </a:lnTo>
                  <a:lnTo>
                    <a:pt x="843" y="969"/>
                  </a:lnTo>
                  <a:lnTo>
                    <a:pt x="836" y="966"/>
                  </a:lnTo>
                  <a:lnTo>
                    <a:pt x="833" y="954"/>
                  </a:lnTo>
                  <a:lnTo>
                    <a:pt x="841" y="945"/>
                  </a:lnTo>
                  <a:lnTo>
                    <a:pt x="850" y="952"/>
                  </a:lnTo>
                  <a:lnTo>
                    <a:pt x="865" y="940"/>
                  </a:lnTo>
                  <a:lnTo>
                    <a:pt x="869" y="928"/>
                  </a:lnTo>
                  <a:lnTo>
                    <a:pt x="862" y="921"/>
                  </a:lnTo>
                  <a:lnTo>
                    <a:pt x="865" y="914"/>
                  </a:lnTo>
                  <a:lnTo>
                    <a:pt x="867" y="916"/>
                  </a:lnTo>
                  <a:lnTo>
                    <a:pt x="872" y="916"/>
                  </a:lnTo>
                  <a:lnTo>
                    <a:pt x="877" y="914"/>
                  </a:lnTo>
                  <a:lnTo>
                    <a:pt x="881" y="916"/>
                  </a:lnTo>
                  <a:lnTo>
                    <a:pt x="886" y="916"/>
                  </a:lnTo>
                  <a:lnTo>
                    <a:pt x="891" y="914"/>
                  </a:lnTo>
                  <a:lnTo>
                    <a:pt x="891" y="911"/>
                  </a:lnTo>
                  <a:lnTo>
                    <a:pt x="891" y="899"/>
                  </a:lnTo>
                  <a:lnTo>
                    <a:pt x="893" y="894"/>
                  </a:lnTo>
                  <a:lnTo>
                    <a:pt x="896" y="894"/>
                  </a:lnTo>
                  <a:lnTo>
                    <a:pt x="898" y="897"/>
                  </a:lnTo>
                  <a:lnTo>
                    <a:pt x="903" y="897"/>
                  </a:lnTo>
                  <a:lnTo>
                    <a:pt x="925" y="892"/>
                  </a:lnTo>
                  <a:lnTo>
                    <a:pt x="927" y="890"/>
                  </a:lnTo>
                  <a:lnTo>
                    <a:pt x="929" y="885"/>
                  </a:lnTo>
                  <a:lnTo>
                    <a:pt x="927" y="882"/>
                  </a:lnTo>
                  <a:lnTo>
                    <a:pt x="915" y="878"/>
                  </a:lnTo>
                  <a:lnTo>
                    <a:pt x="915" y="870"/>
                  </a:lnTo>
                  <a:lnTo>
                    <a:pt x="937" y="865"/>
                  </a:lnTo>
                  <a:lnTo>
                    <a:pt x="939" y="861"/>
                  </a:lnTo>
                  <a:lnTo>
                    <a:pt x="946" y="861"/>
                  </a:lnTo>
                  <a:lnTo>
                    <a:pt x="944" y="863"/>
                  </a:lnTo>
                  <a:lnTo>
                    <a:pt x="949" y="870"/>
                  </a:lnTo>
                  <a:lnTo>
                    <a:pt x="951" y="870"/>
                  </a:lnTo>
                  <a:lnTo>
                    <a:pt x="956" y="865"/>
                  </a:lnTo>
                  <a:lnTo>
                    <a:pt x="987" y="856"/>
                  </a:lnTo>
                  <a:lnTo>
                    <a:pt x="1042" y="822"/>
                  </a:lnTo>
                  <a:lnTo>
                    <a:pt x="1045" y="808"/>
                  </a:lnTo>
                  <a:lnTo>
                    <a:pt x="1071" y="786"/>
                  </a:lnTo>
                  <a:lnTo>
                    <a:pt x="1071" y="781"/>
                  </a:lnTo>
                  <a:lnTo>
                    <a:pt x="1059" y="767"/>
                  </a:lnTo>
                  <a:lnTo>
                    <a:pt x="1061" y="755"/>
                  </a:lnTo>
                  <a:lnTo>
                    <a:pt x="1078" y="748"/>
                  </a:lnTo>
                  <a:lnTo>
                    <a:pt x="1083" y="748"/>
                  </a:lnTo>
                  <a:lnTo>
                    <a:pt x="1081" y="762"/>
                  </a:lnTo>
                  <a:lnTo>
                    <a:pt x="1083" y="767"/>
                  </a:lnTo>
                  <a:lnTo>
                    <a:pt x="1102" y="765"/>
                  </a:lnTo>
                  <a:lnTo>
                    <a:pt x="1105" y="769"/>
                  </a:lnTo>
                  <a:lnTo>
                    <a:pt x="1143" y="753"/>
                  </a:lnTo>
                  <a:lnTo>
                    <a:pt x="1165" y="750"/>
                  </a:lnTo>
                  <a:lnTo>
                    <a:pt x="1167" y="748"/>
                  </a:lnTo>
                  <a:lnTo>
                    <a:pt x="1165" y="745"/>
                  </a:lnTo>
                  <a:lnTo>
                    <a:pt x="1162" y="743"/>
                  </a:lnTo>
                  <a:lnTo>
                    <a:pt x="1160" y="736"/>
                  </a:lnTo>
                  <a:lnTo>
                    <a:pt x="1162" y="731"/>
                  </a:lnTo>
                  <a:lnTo>
                    <a:pt x="1165" y="726"/>
                  </a:lnTo>
                  <a:lnTo>
                    <a:pt x="1172" y="719"/>
                  </a:lnTo>
                  <a:lnTo>
                    <a:pt x="1179" y="695"/>
                  </a:lnTo>
                  <a:lnTo>
                    <a:pt x="1174" y="685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4" y="666"/>
                  </a:lnTo>
                  <a:lnTo>
                    <a:pt x="1177" y="652"/>
                  </a:lnTo>
                  <a:lnTo>
                    <a:pt x="1184" y="647"/>
                  </a:lnTo>
                  <a:lnTo>
                    <a:pt x="1189" y="637"/>
                  </a:lnTo>
                  <a:lnTo>
                    <a:pt x="1191" y="618"/>
                  </a:lnTo>
                  <a:lnTo>
                    <a:pt x="1191" y="606"/>
                  </a:lnTo>
                  <a:lnTo>
                    <a:pt x="1189" y="589"/>
                  </a:lnTo>
                  <a:lnTo>
                    <a:pt x="1182" y="577"/>
                  </a:lnTo>
                  <a:lnTo>
                    <a:pt x="1177" y="575"/>
                  </a:lnTo>
                  <a:lnTo>
                    <a:pt x="1179" y="567"/>
                  </a:lnTo>
                  <a:lnTo>
                    <a:pt x="1177" y="565"/>
                  </a:lnTo>
                  <a:lnTo>
                    <a:pt x="1172" y="553"/>
                  </a:lnTo>
                  <a:lnTo>
                    <a:pt x="1165" y="548"/>
                  </a:lnTo>
                  <a:lnTo>
                    <a:pt x="1162" y="546"/>
                  </a:lnTo>
                  <a:lnTo>
                    <a:pt x="1167" y="534"/>
                  </a:lnTo>
                  <a:lnTo>
                    <a:pt x="1160" y="519"/>
                  </a:lnTo>
                  <a:lnTo>
                    <a:pt x="1146" y="507"/>
                  </a:lnTo>
                  <a:lnTo>
                    <a:pt x="1143" y="500"/>
                  </a:lnTo>
                  <a:lnTo>
                    <a:pt x="1141" y="392"/>
                  </a:lnTo>
                  <a:lnTo>
                    <a:pt x="1141" y="337"/>
                  </a:lnTo>
                  <a:lnTo>
                    <a:pt x="1126" y="332"/>
                  </a:lnTo>
                  <a:lnTo>
                    <a:pt x="1114" y="337"/>
                  </a:lnTo>
                  <a:lnTo>
                    <a:pt x="1110" y="337"/>
                  </a:lnTo>
                  <a:lnTo>
                    <a:pt x="1098" y="327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;p14">
              <a:extLst>
                <a:ext uri="{FF2B5EF4-FFF2-40B4-BE49-F238E27FC236}">
                  <a16:creationId xmlns:a16="http://schemas.microsoft.com/office/drawing/2014/main" id="{636366D5-003F-BC4F-93FD-A9B3218A66BA}"/>
                </a:ext>
              </a:extLst>
            </p:cNvPr>
            <p:cNvSpPr/>
            <p:nvPr/>
          </p:nvSpPr>
          <p:spPr>
            <a:xfrm>
              <a:off x="14023985" y="9389795"/>
              <a:ext cx="2992713" cy="1612924"/>
            </a:xfrm>
            <a:custGeom>
              <a:avLst/>
              <a:gdLst/>
              <a:ahLst/>
              <a:cxnLst/>
              <a:rect l="l" t="t" r="r" b="b"/>
              <a:pathLst>
                <a:path w="629" h="339" extrusionOk="0">
                  <a:moveTo>
                    <a:pt x="19" y="0"/>
                  </a:moveTo>
                  <a:lnTo>
                    <a:pt x="564" y="12"/>
                  </a:lnTo>
                  <a:lnTo>
                    <a:pt x="600" y="38"/>
                  </a:lnTo>
                  <a:lnTo>
                    <a:pt x="588" y="53"/>
                  </a:lnTo>
                  <a:lnTo>
                    <a:pt x="586" y="67"/>
                  </a:lnTo>
                  <a:lnTo>
                    <a:pt x="593" y="72"/>
                  </a:lnTo>
                  <a:lnTo>
                    <a:pt x="603" y="77"/>
                  </a:lnTo>
                  <a:lnTo>
                    <a:pt x="607" y="96"/>
                  </a:lnTo>
                  <a:lnTo>
                    <a:pt x="615" y="101"/>
                  </a:lnTo>
                  <a:lnTo>
                    <a:pt x="624" y="103"/>
                  </a:lnTo>
                  <a:lnTo>
                    <a:pt x="627" y="105"/>
                  </a:lnTo>
                  <a:lnTo>
                    <a:pt x="629" y="339"/>
                  </a:lnTo>
                  <a:lnTo>
                    <a:pt x="0" y="3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B9B9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8;p14">
              <a:extLst>
                <a:ext uri="{FF2B5EF4-FFF2-40B4-BE49-F238E27FC236}">
                  <a16:creationId xmlns:a16="http://schemas.microsoft.com/office/drawing/2014/main" id="{58992022-91E4-3B43-A9B1-9D8E43BD0403}"/>
                </a:ext>
              </a:extLst>
            </p:cNvPr>
            <p:cNvSpPr/>
            <p:nvPr/>
          </p:nvSpPr>
          <p:spPr>
            <a:xfrm>
              <a:off x="13372152" y="7786386"/>
              <a:ext cx="3349557" cy="1660503"/>
            </a:xfrm>
            <a:custGeom>
              <a:avLst/>
              <a:gdLst/>
              <a:ahLst/>
              <a:cxnLst/>
              <a:rect l="l" t="t" r="r" b="b"/>
              <a:pathLst>
                <a:path w="704" h="349" extrusionOk="0">
                  <a:moveTo>
                    <a:pt x="0" y="217"/>
                  </a:moveTo>
                  <a:lnTo>
                    <a:pt x="19" y="0"/>
                  </a:lnTo>
                  <a:lnTo>
                    <a:pt x="451" y="24"/>
                  </a:lnTo>
                  <a:lnTo>
                    <a:pt x="464" y="41"/>
                  </a:lnTo>
                  <a:lnTo>
                    <a:pt x="478" y="41"/>
                  </a:lnTo>
                  <a:lnTo>
                    <a:pt x="490" y="39"/>
                  </a:lnTo>
                  <a:lnTo>
                    <a:pt x="497" y="44"/>
                  </a:lnTo>
                  <a:lnTo>
                    <a:pt x="504" y="58"/>
                  </a:lnTo>
                  <a:lnTo>
                    <a:pt x="514" y="60"/>
                  </a:lnTo>
                  <a:lnTo>
                    <a:pt x="526" y="58"/>
                  </a:lnTo>
                  <a:lnTo>
                    <a:pt x="538" y="48"/>
                  </a:lnTo>
                  <a:lnTo>
                    <a:pt x="552" y="48"/>
                  </a:lnTo>
                  <a:lnTo>
                    <a:pt x="560" y="53"/>
                  </a:lnTo>
                  <a:lnTo>
                    <a:pt x="596" y="75"/>
                  </a:lnTo>
                  <a:lnTo>
                    <a:pt x="612" y="87"/>
                  </a:lnTo>
                  <a:lnTo>
                    <a:pt x="612" y="96"/>
                  </a:lnTo>
                  <a:lnTo>
                    <a:pt x="622" y="104"/>
                  </a:lnTo>
                  <a:lnTo>
                    <a:pt x="622" y="111"/>
                  </a:lnTo>
                  <a:lnTo>
                    <a:pt x="617" y="128"/>
                  </a:lnTo>
                  <a:lnTo>
                    <a:pt x="627" y="135"/>
                  </a:lnTo>
                  <a:lnTo>
                    <a:pt x="632" y="152"/>
                  </a:lnTo>
                  <a:lnTo>
                    <a:pt x="641" y="161"/>
                  </a:lnTo>
                  <a:lnTo>
                    <a:pt x="636" y="168"/>
                  </a:lnTo>
                  <a:lnTo>
                    <a:pt x="641" y="178"/>
                  </a:lnTo>
                  <a:lnTo>
                    <a:pt x="651" y="185"/>
                  </a:lnTo>
                  <a:lnTo>
                    <a:pt x="656" y="195"/>
                  </a:lnTo>
                  <a:lnTo>
                    <a:pt x="651" y="205"/>
                  </a:lnTo>
                  <a:lnTo>
                    <a:pt x="648" y="221"/>
                  </a:lnTo>
                  <a:lnTo>
                    <a:pt x="660" y="226"/>
                  </a:lnTo>
                  <a:lnTo>
                    <a:pt x="663" y="236"/>
                  </a:lnTo>
                  <a:lnTo>
                    <a:pt x="658" y="243"/>
                  </a:lnTo>
                  <a:lnTo>
                    <a:pt x="660" y="253"/>
                  </a:lnTo>
                  <a:lnTo>
                    <a:pt x="665" y="260"/>
                  </a:lnTo>
                  <a:lnTo>
                    <a:pt x="663" y="269"/>
                  </a:lnTo>
                  <a:lnTo>
                    <a:pt x="665" y="281"/>
                  </a:lnTo>
                  <a:lnTo>
                    <a:pt x="670" y="286"/>
                  </a:lnTo>
                  <a:lnTo>
                    <a:pt x="675" y="296"/>
                  </a:lnTo>
                  <a:lnTo>
                    <a:pt x="684" y="303"/>
                  </a:lnTo>
                  <a:lnTo>
                    <a:pt x="687" y="317"/>
                  </a:lnTo>
                  <a:lnTo>
                    <a:pt x="699" y="332"/>
                  </a:lnTo>
                  <a:lnTo>
                    <a:pt x="704" y="334"/>
                  </a:lnTo>
                  <a:lnTo>
                    <a:pt x="701" y="346"/>
                  </a:lnTo>
                  <a:lnTo>
                    <a:pt x="701" y="349"/>
                  </a:lnTo>
                  <a:lnTo>
                    <a:pt x="156" y="337"/>
                  </a:lnTo>
                  <a:lnTo>
                    <a:pt x="161" y="229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9;p14">
              <a:extLst>
                <a:ext uri="{FF2B5EF4-FFF2-40B4-BE49-F238E27FC236}">
                  <a16:creationId xmlns:a16="http://schemas.microsoft.com/office/drawing/2014/main" id="{39F4E4F6-18F5-7849-B828-E982A1587558}"/>
                </a:ext>
              </a:extLst>
            </p:cNvPr>
            <p:cNvSpPr/>
            <p:nvPr/>
          </p:nvSpPr>
          <p:spPr>
            <a:xfrm>
              <a:off x="13462553" y="6287648"/>
              <a:ext cx="2835704" cy="1912673"/>
            </a:xfrm>
            <a:custGeom>
              <a:avLst/>
              <a:gdLst/>
              <a:ahLst/>
              <a:cxnLst/>
              <a:rect l="l" t="t" r="r" b="b"/>
              <a:pathLst>
                <a:path w="596" h="402" extrusionOk="0">
                  <a:moveTo>
                    <a:pt x="0" y="315"/>
                  </a:moveTo>
                  <a:lnTo>
                    <a:pt x="17" y="104"/>
                  </a:lnTo>
                  <a:lnTo>
                    <a:pt x="27" y="0"/>
                  </a:lnTo>
                  <a:lnTo>
                    <a:pt x="584" y="24"/>
                  </a:lnTo>
                  <a:lnTo>
                    <a:pt x="586" y="32"/>
                  </a:lnTo>
                  <a:lnTo>
                    <a:pt x="581" y="44"/>
                  </a:lnTo>
                  <a:lnTo>
                    <a:pt x="567" y="58"/>
                  </a:lnTo>
                  <a:lnTo>
                    <a:pt x="567" y="68"/>
                  </a:lnTo>
                  <a:lnTo>
                    <a:pt x="596" y="94"/>
                  </a:lnTo>
                  <a:lnTo>
                    <a:pt x="596" y="289"/>
                  </a:lnTo>
                  <a:lnTo>
                    <a:pt x="591" y="289"/>
                  </a:lnTo>
                  <a:lnTo>
                    <a:pt x="584" y="289"/>
                  </a:lnTo>
                  <a:lnTo>
                    <a:pt x="586" y="296"/>
                  </a:lnTo>
                  <a:lnTo>
                    <a:pt x="591" y="301"/>
                  </a:lnTo>
                  <a:lnTo>
                    <a:pt x="586" y="313"/>
                  </a:lnTo>
                  <a:lnTo>
                    <a:pt x="591" y="318"/>
                  </a:lnTo>
                  <a:lnTo>
                    <a:pt x="596" y="334"/>
                  </a:lnTo>
                  <a:lnTo>
                    <a:pt x="589" y="339"/>
                  </a:lnTo>
                  <a:lnTo>
                    <a:pt x="591" y="349"/>
                  </a:lnTo>
                  <a:lnTo>
                    <a:pt x="581" y="368"/>
                  </a:lnTo>
                  <a:lnTo>
                    <a:pt x="591" y="387"/>
                  </a:lnTo>
                  <a:lnTo>
                    <a:pt x="593" y="399"/>
                  </a:lnTo>
                  <a:lnTo>
                    <a:pt x="593" y="402"/>
                  </a:lnTo>
                  <a:lnTo>
                    <a:pt x="577" y="390"/>
                  </a:lnTo>
                  <a:lnTo>
                    <a:pt x="541" y="368"/>
                  </a:lnTo>
                  <a:lnTo>
                    <a:pt x="533" y="363"/>
                  </a:lnTo>
                  <a:lnTo>
                    <a:pt x="519" y="363"/>
                  </a:lnTo>
                  <a:lnTo>
                    <a:pt x="507" y="373"/>
                  </a:lnTo>
                  <a:lnTo>
                    <a:pt x="495" y="375"/>
                  </a:lnTo>
                  <a:lnTo>
                    <a:pt x="485" y="373"/>
                  </a:lnTo>
                  <a:lnTo>
                    <a:pt x="478" y="359"/>
                  </a:lnTo>
                  <a:lnTo>
                    <a:pt x="471" y="354"/>
                  </a:lnTo>
                  <a:lnTo>
                    <a:pt x="459" y="356"/>
                  </a:lnTo>
                  <a:lnTo>
                    <a:pt x="445" y="356"/>
                  </a:lnTo>
                  <a:lnTo>
                    <a:pt x="432" y="339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AD235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0;p14">
              <a:extLst>
                <a:ext uri="{FF2B5EF4-FFF2-40B4-BE49-F238E27FC236}">
                  <a16:creationId xmlns:a16="http://schemas.microsoft.com/office/drawing/2014/main" id="{07EA722F-2E20-5B44-BF60-6B79C890C4F7}"/>
                </a:ext>
              </a:extLst>
            </p:cNvPr>
            <p:cNvSpPr/>
            <p:nvPr/>
          </p:nvSpPr>
          <p:spPr>
            <a:xfrm>
              <a:off x="13591015" y="4736575"/>
              <a:ext cx="2659661" cy="1665263"/>
            </a:xfrm>
            <a:custGeom>
              <a:avLst/>
              <a:gdLst/>
              <a:ahLst/>
              <a:cxnLst/>
              <a:rect l="l" t="t" r="r" b="b"/>
              <a:pathLst>
                <a:path w="559" h="350" extrusionOk="0">
                  <a:moveTo>
                    <a:pt x="0" y="326"/>
                  </a:moveTo>
                  <a:lnTo>
                    <a:pt x="26" y="0"/>
                  </a:lnTo>
                  <a:lnTo>
                    <a:pt x="170" y="9"/>
                  </a:lnTo>
                  <a:lnTo>
                    <a:pt x="273" y="19"/>
                  </a:lnTo>
                  <a:lnTo>
                    <a:pt x="514" y="24"/>
                  </a:lnTo>
                  <a:lnTo>
                    <a:pt x="516" y="33"/>
                  </a:lnTo>
                  <a:lnTo>
                    <a:pt x="523" y="57"/>
                  </a:lnTo>
                  <a:lnTo>
                    <a:pt x="521" y="67"/>
                  </a:lnTo>
                  <a:lnTo>
                    <a:pt x="518" y="84"/>
                  </a:lnTo>
                  <a:lnTo>
                    <a:pt x="518" y="112"/>
                  </a:lnTo>
                  <a:lnTo>
                    <a:pt x="526" y="149"/>
                  </a:lnTo>
                  <a:lnTo>
                    <a:pt x="535" y="158"/>
                  </a:lnTo>
                  <a:lnTo>
                    <a:pt x="540" y="189"/>
                  </a:lnTo>
                  <a:lnTo>
                    <a:pt x="542" y="242"/>
                  </a:lnTo>
                  <a:lnTo>
                    <a:pt x="545" y="254"/>
                  </a:lnTo>
                  <a:lnTo>
                    <a:pt x="545" y="274"/>
                  </a:lnTo>
                  <a:lnTo>
                    <a:pt x="547" y="281"/>
                  </a:lnTo>
                  <a:lnTo>
                    <a:pt x="559" y="319"/>
                  </a:lnTo>
                  <a:lnTo>
                    <a:pt x="557" y="334"/>
                  </a:lnTo>
                  <a:lnTo>
                    <a:pt x="557" y="35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1;p14">
              <a:extLst>
                <a:ext uri="{FF2B5EF4-FFF2-40B4-BE49-F238E27FC236}">
                  <a16:creationId xmlns:a16="http://schemas.microsoft.com/office/drawing/2014/main" id="{40AF5707-5D53-DB49-8613-4F08AD08DD9C}"/>
                </a:ext>
              </a:extLst>
            </p:cNvPr>
            <p:cNvSpPr/>
            <p:nvPr/>
          </p:nvSpPr>
          <p:spPr>
            <a:xfrm>
              <a:off x="9580113" y="4160872"/>
              <a:ext cx="4134608" cy="2621598"/>
            </a:xfrm>
            <a:custGeom>
              <a:avLst/>
              <a:gdLst/>
              <a:ahLst/>
              <a:cxnLst/>
              <a:rect l="l" t="t" r="r" b="b"/>
              <a:pathLst>
                <a:path w="869" h="551" extrusionOk="0">
                  <a:moveTo>
                    <a:pt x="833" y="551"/>
                  </a:moveTo>
                  <a:lnTo>
                    <a:pt x="305" y="486"/>
                  </a:lnTo>
                  <a:lnTo>
                    <a:pt x="297" y="539"/>
                  </a:lnTo>
                  <a:lnTo>
                    <a:pt x="297" y="541"/>
                  </a:lnTo>
                  <a:lnTo>
                    <a:pt x="288" y="532"/>
                  </a:lnTo>
                  <a:lnTo>
                    <a:pt x="285" y="519"/>
                  </a:lnTo>
                  <a:lnTo>
                    <a:pt x="276" y="507"/>
                  </a:lnTo>
                  <a:lnTo>
                    <a:pt x="266" y="517"/>
                  </a:lnTo>
                  <a:lnTo>
                    <a:pt x="266" y="524"/>
                  </a:lnTo>
                  <a:lnTo>
                    <a:pt x="245" y="524"/>
                  </a:lnTo>
                  <a:lnTo>
                    <a:pt x="242" y="527"/>
                  </a:lnTo>
                  <a:lnTo>
                    <a:pt x="233" y="522"/>
                  </a:lnTo>
                  <a:lnTo>
                    <a:pt x="211" y="519"/>
                  </a:lnTo>
                  <a:lnTo>
                    <a:pt x="209" y="517"/>
                  </a:lnTo>
                  <a:lnTo>
                    <a:pt x="201" y="517"/>
                  </a:lnTo>
                  <a:lnTo>
                    <a:pt x="194" y="524"/>
                  </a:lnTo>
                  <a:lnTo>
                    <a:pt x="187" y="522"/>
                  </a:lnTo>
                  <a:lnTo>
                    <a:pt x="170" y="517"/>
                  </a:lnTo>
                  <a:lnTo>
                    <a:pt x="165" y="519"/>
                  </a:lnTo>
                  <a:lnTo>
                    <a:pt x="161" y="529"/>
                  </a:lnTo>
                  <a:lnTo>
                    <a:pt x="151" y="524"/>
                  </a:lnTo>
                  <a:lnTo>
                    <a:pt x="146" y="512"/>
                  </a:lnTo>
                  <a:lnTo>
                    <a:pt x="146" y="507"/>
                  </a:lnTo>
                  <a:lnTo>
                    <a:pt x="149" y="493"/>
                  </a:lnTo>
                  <a:lnTo>
                    <a:pt x="146" y="486"/>
                  </a:lnTo>
                  <a:lnTo>
                    <a:pt x="139" y="476"/>
                  </a:lnTo>
                  <a:lnTo>
                    <a:pt x="129" y="476"/>
                  </a:lnTo>
                  <a:lnTo>
                    <a:pt x="122" y="462"/>
                  </a:lnTo>
                  <a:lnTo>
                    <a:pt x="127" y="455"/>
                  </a:lnTo>
                  <a:lnTo>
                    <a:pt x="127" y="447"/>
                  </a:lnTo>
                  <a:lnTo>
                    <a:pt x="117" y="435"/>
                  </a:lnTo>
                  <a:lnTo>
                    <a:pt x="113" y="421"/>
                  </a:lnTo>
                  <a:lnTo>
                    <a:pt x="113" y="399"/>
                  </a:lnTo>
                  <a:lnTo>
                    <a:pt x="115" y="385"/>
                  </a:lnTo>
                  <a:lnTo>
                    <a:pt x="110" y="383"/>
                  </a:lnTo>
                  <a:lnTo>
                    <a:pt x="108" y="380"/>
                  </a:lnTo>
                  <a:lnTo>
                    <a:pt x="105" y="373"/>
                  </a:lnTo>
                  <a:lnTo>
                    <a:pt x="103" y="370"/>
                  </a:lnTo>
                  <a:lnTo>
                    <a:pt x="101" y="373"/>
                  </a:lnTo>
                  <a:lnTo>
                    <a:pt x="77" y="390"/>
                  </a:lnTo>
                  <a:lnTo>
                    <a:pt x="72" y="392"/>
                  </a:lnTo>
                  <a:lnTo>
                    <a:pt x="57" y="378"/>
                  </a:lnTo>
                  <a:lnTo>
                    <a:pt x="60" y="368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72" y="344"/>
                  </a:lnTo>
                  <a:lnTo>
                    <a:pt x="74" y="334"/>
                  </a:lnTo>
                  <a:lnTo>
                    <a:pt x="72" y="334"/>
                  </a:lnTo>
                  <a:lnTo>
                    <a:pt x="72" y="318"/>
                  </a:lnTo>
                  <a:lnTo>
                    <a:pt x="79" y="313"/>
                  </a:lnTo>
                  <a:lnTo>
                    <a:pt x="77" y="306"/>
                  </a:lnTo>
                  <a:lnTo>
                    <a:pt x="93" y="272"/>
                  </a:lnTo>
                  <a:lnTo>
                    <a:pt x="89" y="265"/>
                  </a:lnTo>
                  <a:lnTo>
                    <a:pt x="74" y="262"/>
                  </a:lnTo>
                  <a:lnTo>
                    <a:pt x="72" y="255"/>
                  </a:lnTo>
                  <a:lnTo>
                    <a:pt x="60" y="253"/>
                  </a:lnTo>
                  <a:lnTo>
                    <a:pt x="55" y="241"/>
                  </a:lnTo>
                  <a:lnTo>
                    <a:pt x="53" y="226"/>
                  </a:lnTo>
                  <a:lnTo>
                    <a:pt x="41" y="197"/>
                  </a:lnTo>
                  <a:lnTo>
                    <a:pt x="21" y="181"/>
                  </a:lnTo>
                  <a:lnTo>
                    <a:pt x="14" y="169"/>
                  </a:lnTo>
                  <a:lnTo>
                    <a:pt x="7" y="164"/>
                  </a:lnTo>
                  <a:lnTo>
                    <a:pt x="12" y="159"/>
                  </a:lnTo>
                  <a:lnTo>
                    <a:pt x="17" y="147"/>
                  </a:lnTo>
                  <a:lnTo>
                    <a:pt x="12" y="130"/>
                  </a:lnTo>
                  <a:lnTo>
                    <a:pt x="0" y="101"/>
                  </a:lnTo>
                  <a:lnTo>
                    <a:pt x="19" y="0"/>
                  </a:lnTo>
                  <a:lnTo>
                    <a:pt x="98" y="12"/>
                  </a:lnTo>
                  <a:lnTo>
                    <a:pt x="312" y="48"/>
                  </a:lnTo>
                  <a:lnTo>
                    <a:pt x="528" y="87"/>
                  </a:lnTo>
                  <a:lnTo>
                    <a:pt x="869" y="121"/>
                  </a:lnTo>
                  <a:lnTo>
                    <a:pt x="843" y="447"/>
                  </a:lnTo>
                  <a:lnTo>
                    <a:pt x="833" y="55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2;p14">
              <a:extLst>
                <a:ext uri="{FF2B5EF4-FFF2-40B4-BE49-F238E27FC236}">
                  <a16:creationId xmlns:a16="http://schemas.microsoft.com/office/drawing/2014/main" id="{8964CDB3-F3DD-3743-BC3F-E8ED36F26DE9}"/>
                </a:ext>
              </a:extLst>
            </p:cNvPr>
            <p:cNvSpPr/>
            <p:nvPr/>
          </p:nvSpPr>
          <p:spPr>
            <a:xfrm>
              <a:off x="10722007" y="6473208"/>
              <a:ext cx="2821429" cy="2345640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557" y="493"/>
                  </a:moveTo>
                  <a:lnTo>
                    <a:pt x="576" y="276"/>
                  </a:lnTo>
                  <a:lnTo>
                    <a:pt x="593" y="65"/>
                  </a:lnTo>
                  <a:lnTo>
                    <a:pt x="65" y="0"/>
                  </a:lnTo>
                  <a:lnTo>
                    <a:pt x="57" y="53"/>
                  </a:lnTo>
                  <a:lnTo>
                    <a:pt x="19" y="320"/>
                  </a:lnTo>
                  <a:lnTo>
                    <a:pt x="17" y="320"/>
                  </a:lnTo>
                  <a:lnTo>
                    <a:pt x="0" y="423"/>
                  </a:lnTo>
                  <a:lnTo>
                    <a:pt x="158" y="449"/>
                  </a:lnTo>
                  <a:lnTo>
                    <a:pt x="557" y="493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3;p14">
              <a:extLst>
                <a:ext uri="{FF2B5EF4-FFF2-40B4-BE49-F238E27FC236}">
                  <a16:creationId xmlns:a16="http://schemas.microsoft.com/office/drawing/2014/main" id="{92BB042E-4A58-DD41-BA32-54F5BCE1418C}"/>
                </a:ext>
              </a:extLst>
            </p:cNvPr>
            <p:cNvSpPr/>
            <p:nvPr/>
          </p:nvSpPr>
          <p:spPr>
            <a:xfrm>
              <a:off x="11202553" y="8609500"/>
              <a:ext cx="2935618" cy="2321852"/>
            </a:xfrm>
            <a:custGeom>
              <a:avLst/>
              <a:gdLst/>
              <a:ahLst/>
              <a:cxnLst/>
              <a:rect l="l" t="t" r="r" b="b"/>
              <a:pathLst>
                <a:path w="617" h="488" extrusionOk="0">
                  <a:moveTo>
                    <a:pt x="0" y="426"/>
                  </a:moveTo>
                  <a:lnTo>
                    <a:pt x="57" y="0"/>
                  </a:lnTo>
                  <a:lnTo>
                    <a:pt x="456" y="44"/>
                  </a:lnTo>
                  <a:lnTo>
                    <a:pt x="617" y="56"/>
                  </a:lnTo>
                  <a:lnTo>
                    <a:pt x="612" y="164"/>
                  </a:lnTo>
                  <a:lnTo>
                    <a:pt x="593" y="488"/>
                  </a:lnTo>
                  <a:lnTo>
                    <a:pt x="509" y="483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4;p14">
              <a:extLst>
                <a:ext uri="{FF2B5EF4-FFF2-40B4-BE49-F238E27FC236}">
                  <a16:creationId xmlns:a16="http://schemas.microsoft.com/office/drawing/2014/main" id="{5CAE31AC-31FA-6F46-B4DF-9ACC230336A6}"/>
                </a:ext>
              </a:extLst>
            </p:cNvPr>
            <p:cNvSpPr/>
            <p:nvPr/>
          </p:nvSpPr>
          <p:spPr>
            <a:xfrm>
              <a:off x="9189965" y="7800658"/>
              <a:ext cx="2283789" cy="2835704"/>
            </a:xfrm>
            <a:custGeom>
              <a:avLst/>
              <a:gdLst/>
              <a:ahLst/>
              <a:cxnLst/>
              <a:rect l="l" t="t" r="r" b="b"/>
              <a:pathLst>
                <a:path w="480" h="596" extrusionOk="0">
                  <a:moveTo>
                    <a:pt x="423" y="596"/>
                  </a:moveTo>
                  <a:lnTo>
                    <a:pt x="480" y="170"/>
                  </a:lnTo>
                  <a:lnTo>
                    <a:pt x="322" y="144"/>
                  </a:lnTo>
                  <a:lnTo>
                    <a:pt x="339" y="41"/>
                  </a:lnTo>
                  <a:lnTo>
                    <a:pt x="103" y="0"/>
                  </a:lnTo>
                  <a:lnTo>
                    <a:pt x="0" y="531"/>
                  </a:lnTo>
                  <a:lnTo>
                    <a:pt x="423" y="59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;p14">
              <a:extLst>
                <a:ext uri="{FF2B5EF4-FFF2-40B4-BE49-F238E27FC236}">
                  <a16:creationId xmlns:a16="http://schemas.microsoft.com/office/drawing/2014/main" id="{454742FD-0AD5-9A44-8D19-8378E6CDF975}"/>
                </a:ext>
              </a:extLst>
            </p:cNvPr>
            <p:cNvSpPr/>
            <p:nvPr/>
          </p:nvSpPr>
          <p:spPr>
            <a:xfrm>
              <a:off x="8571439" y="4094261"/>
              <a:ext cx="2421766" cy="3901472"/>
            </a:xfrm>
            <a:custGeom>
              <a:avLst/>
              <a:gdLst/>
              <a:ahLst/>
              <a:cxnLst/>
              <a:rect l="l" t="t" r="r" b="b"/>
              <a:pathLst>
                <a:path w="509" h="820" extrusionOk="0">
                  <a:moveTo>
                    <a:pt x="161" y="0"/>
                  </a:moveTo>
                  <a:lnTo>
                    <a:pt x="231" y="14"/>
                  </a:lnTo>
                  <a:lnTo>
                    <a:pt x="212" y="115"/>
                  </a:lnTo>
                  <a:lnTo>
                    <a:pt x="224" y="144"/>
                  </a:lnTo>
                  <a:lnTo>
                    <a:pt x="229" y="161"/>
                  </a:lnTo>
                  <a:lnTo>
                    <a:pt x="224" y="173"/>
                  </a:lnTo>
                  <a:lnTo>
                    <a:pt x="219" y="178"/>
                  </a:lnTo>
                  <a:lnTo>
                    <a:pt x="226" y="183"/>
                  </a:lnTo>
                  <a:lnTo>
                    <a:pt x="233" y="195"/>
                  </a:lnTo>
                  <a:lnTo>
                    <a:pt x="253" y="211"/>
                  </a:lnTo>
                  <a:lnTo>
                    <a:pt x="265" y="240"/>
                  </a:lnTo>
                  <a:lnTo>
                    <a:pt x="267" y="255"/>
                  </a:lnTo>
                  <a:lnTo>
                    <a:pt x="272" y="267"/>
                  </a:lnTo>
                  <a:lnTo>
                    <a:pt x="284" y="269"/>
                  </a:lnTo>
                  <a:lnTo>
                    <a:pt x="286" y="276"/>
                  </a:lnTo>
                  <a:lnTo>
                    <a:pt x="301" y="279"/>
                  </a:lnTo>
                  <a:lnTo>
                    <a:pt x="305" y="286"/>
                  </a:lnTo>
                  <a:lnTo>
                    <a:pt x="289" y="320"/>
                  </a:lnTo>
                  <a:lnTo>
                    <a:pt x="291" y="327"/>
                  </a:lnTo>
                  <a:lnTo>
                    <a:pt x="284" y="332"/>
                  </a:lnTo>
                  <a:lnTo>
                    <a:pt x="284" y="348"/>
                  </a:lnTo>
                  <a:lnTo>
                    <a:pt x="286" y="348"/>
                  </a:lnTo>
                  <a:lnTo>
                    <a:pt x="284" y="358"/>
                  </a:lnTo>
                  <a:lnTo>
                    <a:pt x="272" y="368"/>
                  </a:lnTo>
                  <a:lnTo>
                    <a:pt x="272" y="377"/>
                  </a:lnTo>
                  <a:lnTo>
                    <a:pt x="272" y="382"/>
                  </a:lnTo>
                  <a:lnTo>
                    <a:pt x="269" y="392"/>
                  </a:lnTo>
                  <a:lnTo>
                    <a:pt x="284" y="406"/>
                  </a:lnTo>
                  <a:lnTo>
                    <a:pt x="289" y="404"/>
                  </a:lnTo>
                  <a:lnTo>
                    <a:pt x="313" y="387"/>
                  </a:lnTo>
                  <a:lnTo>
                    <a:pt x="315" y="384"/>
                  </a:lnTo>
                  <a:lnTo>
                    <a:pt x="317" y="387"/>
                  </a:lnTo>
                  <a:lnTo>
                    <a:pt x="320" y="394"/>
                  </a:lnTo>
                  <a:lnTo>
                    <a:pt x="322" y="397"/>
                  </a:lnTo>
                  <a:lnTo>
                    <a:pt x="327" y="399"/>
                  </a:lnTo>
                  <a:lnTo>
                    <a:pt x="325" y="413"/>
                  </a:lnTo>
                  <a:lnTo>
                    <a:pt x="325" y="435"/>
                  </a:lnTo>
                  <a:lnTo>
                    <a:pt x="329" y="449"/>
                  </a:lnTo>
                  <a:lnTo>
                    <a:pt x="339" y="461"/>
                  </a:lnTo>
                  <a:lnTo>
                    <a:pt x="339" y="469"/>
                  </a:lnTo>
                  <a:lnTo>
                    <a:pt x="334" y="476"/>
                  </a:lnTo>
                  <a:lnTo>
                    <a:pt x="341" y="490"/>
                  </a:lnTo>
                  <a:lnTo>
                    <a:pt x="351" y="490"/>
                  </a:lnTo>
                  <a:lnTo>
                    <a:pt x="358" y="500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26"/>
                  </a:lnTo>
                  <a:lnTo>
                    <a:pt x="363" y="538"/>
                  </a:lnTo>
                  <a:lnTo>
                    <a:pt x="373" y="543"/>
                  </a:lnTo>
                  <a:lnTo>
                    <a:pt x="377" y="533"/>
                  </a:lnTo>
                  <a:lnTo>
                    <a:pt x="382" y="531"/>
                  </a:lnTo>
                  <a:lnTo>
                    <a:pt x="399" y="536"/>
                  </a:lnTo>
                  <a:lnTo>
                    <a:pt x="406" y="538"/>
                  </a:lnTo>
                  <a:lnTo>
                    <a:pt x="413" y="531"/>
                  </a:lnTo>
                  <a:lnTo>
                    <a:pt x="421" y="531"/>
                  </a:lnTo>
                  <a:lnTo>
                    <a:pt x="423" y="533"/>
                  </a:lnTo>
                  <a:lnTo>
                    <a:pt x="445" y="536"/>
                  </a:lnTo>
                  <a:lnTo>
                    <a:pt x="454" y="541"/>
                  </a:lnTo>
                  <a:lnTo>
                    <a:pt x="457" y="538"/>
                  </a:lnTo>
                  <a:lnTo>
                    <a:pt x="478" y="538"/>
                  </a:lnTo>
                  <a:lnTo>
                    <a:pt x="478" y="531"/>
                  </a:lnTo>
                  <a:lnTo>
                    <a:pt x="488" y="521"/>
                  </a:lnTo>
                  <a:lnTo>
                    <a:pt x="497" y="533"/>
                  </a:lnTo>
                  <a:lnTo>
                    <a:pt x="500" y="546"/>
                  </a:lnTo>
                  <a:lnTo>
                    <a:pt x="509" y="555"/>
                  </a:lnTo>
                  <a:lnTo>
                    <a:pt x="509" y="553"/>
                  </a:lnTo>
                  <a:lnTo>
                    <a:pt x="471" y="820"/>
                  </a:lnTo>
                  <a:lnTo>
                    <a:pt x="469" y="820"/>
                  </a:lnTo>
                  <a:lnTo>
                    <a:pt x="233" y="779"/>
                  </a:lnTo>
                  <a:lnTo>
                    <a:pt x="0" y="728"/>
                  </a:lnTo>
                  <a:lnTo>
                    <a:pt x="41" y="538"/>
                  </a:lnTo>
                  <a:lnTo>
                    <a:pt x="53" y="526"/>
                  </a:lnTo>
                  <a:lnTo>
                    <a:pt x="53" y="514"/>
                  </a:lnTo>
                  <a:lnTo>
                    <a:pt x="56" y="512"/>
                  </a:lnTo>
                  <a:lnTo>
                    <a:pt x="58" y="507"/>
                  </a:lnTo>
                  <a:lnTo>
                    <a:pt x="60" y="502"/>
                  </a:lnTo>
                  <a:lnTo>
                    <a:pt x="56" y="493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4" y="469"/>
                  </a:lnTo>
                  <a:lnTo>
                    <a:pt x="63" y="440"/>
                  </a:lnTo>
                  <a:lnTo>
                    <a:pt x="75" y="433"/>
                  </a:lnTo>
                  <a:lnTo>
                    <a:pt x="82" y="425"/>
                  </a:lnTo>
                  <a:lnTo>
                    <a:pt x="82" y="418"/>
                  </a:lnTo>
                  <a:lnTo>
                    <a:pt x="89" y="411"/>
                  </a:lnTo>
                  <a:lnTo>
                    <a:pt x="128" y="353"/>
                  </a:lnTo>
                  <a:lnTo>
                    <a:pt x="125" y="339"/>
                  </a:lnTo>
                  <a:lnTo>
                    <a:pt x="116" y="332"/>
                  </a:lnTo>
                  <a:lnTo>
                    <a:pt x="111" y="332"/>
                  </a:lnTo>
                  <a:lnTo>
                    <a:pt x="104" y="322"/>
                  </a:lnTo>
                  <a:lnTo>
                    <a:pt x="101" y="312"/>
                  </a:lnTo>
                  <a:lnTo>
                    <a:pt x="99" y="298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99" y="279"/>
                  </a:lnTo>
                  <a:lnTo>
                    <a:pt x="99" y="269"/>
                  </a:lnTo>
                  <a:lnTo>
                    <a:pt x="104" y="26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6;p14">
              <a:extLst>
                <a:ext uri="{FF2B5EF4-FFF2-40B4-BE49-F238E27FC236}">
                  <a16:creationId xmlns:a16="http://schemas.microsoft.com/office/drawing/2014/main" id="{DC6CFF25-E7AB-1A40-894C-1DB663E8D2AE}"/>
                </a:ext>
              </a:extLst>
            </p:cNvPr>
            <p:cNvSpPr/>
            <p:nvPr/>
          </p:nvSpPr>
          <p:spPr>
            <a:xfrm>
              <a:off x="8438218" y="10327101"/>
              <a:ext cx="2764334" cy="3202060"/>
            </a:xfrm>
            <a:custGeom>
              <a:avLst/>
              <a:gdLst/>
              <a:ahLst/>
              <a:cxnLst/>
              <a:rect l="l" t="t" r="r" b="b"/>
              <a:pathLst>
                <a:path w="581" h="673" extrusionOk="0">
                  <a:moveTo>
                    <a:pt x="494" y="670"/>
                  </a:moveTo>
                  <a:lnTo>
                    <a:pt x="581" y="65"/>
                  </a:lnTo>
                  <a:lnTo>
                    <a:pt x="158" y="0"/>
                  </a:lnTo>
                  <a:lnTo>
                    <a:pt x="148" y="55"/>
                  </a:lnTo>
                  <a:lnTo>
                    <a:pt x="132" y="101"/>
                  </a:lnTo>
                  <a:lnTo>
                    <a:pt x="122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0" y="82"/>
                  </a:lnTo>
                  <a:lnTo>
                    <a:pt x="93" y="79"/>
                  </a:lnTo>
                  <a:lnTo>
                    <a:pt x="81" y="82"/>
                  </a:lnTo>
                  <a:lnTo>
                    <a:pt x="76" y="86"/>
                  </a:lnTo>
                  <a:lnTo>
                    <a:pt x="81" y="106"/>
                  </a:lnTo>
                  <a:lnTo>
                    <a:pt x="76" y="156"/>
                  </a:lnTo>
                  <a:lnTo>
                    <a:pt x="81" y="166"/>
                  </a:lnTo>
                  <a:lnTo>
                    <a:pt x="74" y="187"/>
                  </a:lnTo>
                  <a:lnTo>
                    <a:pt x="69" y="194"/>
                  </a:lnTo>
                  <a:lnTo>
                    <a:pt x="69" y="199"/>
                  </a:lnTo>
                  <a:lnTo>
                    <a:pt x="69" y="216"/>
                  </a:lnTo>
                  <a:lnTo>
                    <a:pt x="69" y="221"/>
                  </a:lnTo>
                  <a:lnTo>
                    <a:pt x="69" y="226"/>
                  </a:lnTo>
                  <a:lnTo>
                    <a:pt x="76" y="238"/>
                  </a:lnTo>
                  <a:lnTo>
                    <a:pt x="76" y="250"/>
                  </a:lnTo>
                  <a:lnTo>
                    <a:pt x="79" y="257"/>
                  </a:lnTo>
                  <a:lnTo>
                    <a:pt x="84" y="269"/>
                  </a:lnTo>
                  <a:lnTo>
                    <a:pt x="88" y="271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3" y="293"/>
                  </a:lnTo>
                  <a:lnTo>
                    <a:pt x="88" y="291"/>
                  </a:lnTo>
                  <a:lnTo>
                    <a:pt x="79" y="300"/>
                  </a:lnTo>
                  <a:lnTo>
                    <a:pt x="67" y="303"/>
                  </a:lnTo>
                  <a:lnTo>
                    <a:pt x="57" y="315"/>
                  </a:lnTo>
                  <a:lnTo>
                    <a:pt x="50" y="346"/>
                  </a:lnTo>
                  <a:lnTo>
                    <a:pt x="33" y="368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6" y="380"/>
                  </a:lnTo>
                  <a:lnTo>
                    <a:pt x="24" y="387"/>
                  </a:lnTo>
                  <a:lnTo>
                    <a:pt x="21" y="399"/>
                  </a:lnTo>
                  <a:lnTo>
                    <a:pt x="24" y="406"/>
                  </a:lnTo>
                  <a:lnTo>
                    <a:pt x="36" y="416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32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7" y="437"/>
                  </a:lnTo>
                  <a:lnTo>
                    <a:pt x="0" y="461"/>
                  </a:lnTo>
                  <a:lnTo>
                    <a:pt x="312" y="642"/>
                  </a:lnTo>
                  <a:lnTo>
                    <a:pt x="494" y="673"/>
                  </a:lnTo>
                  <a:lnTo>
                    <a:pt x="494" y="67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7;p14">
              <a:extLst>
                <a:ext uri="{FF2B5EF4-FFF2-40B4-BE49-F238E27FC236}">
                  <a16:creationId xmlns:a16="http://schemas.microsoft.com/office/drawing/2014/main" id="{D747253C-7BDE-F144-9876-E0DCD5EC55B5}"/>
                </a:ext>
              </a:extLst>
            </p:cNvPr>
            <p:cNvSpPr/>
            <p:nvPr/>
          </p:nvSpPr>
          <p:spPr>
            <a:xfrm>
              <a:off x="7101249" y="7305837"/>
              <a:ext cx="2578778" cy="3968083"/>
            </a:xfrm>
            <a:custGeom>
              <a:avLst/>
              <a:gdLst/>
              <a:ahLst/>
              <a:cxnLst/>
              <a:rect l="l" t="t" r="r" b="b"/>
              <a:pathLst>
                <a:path w="542" h="834" extrusionOk="0">
                  <a:moveTo>
                    <a:pt x="79" y="0"/>
                  </a:moveTo>
                  <a:lnTo>
                    <a:pt x="0" y="318"/>
                  </a:lnTo>
                  <a:lnTo>
                    <a:pt x="350" y="834"/>
                  </a:lnTo>
                  <a:lnTo>
                    <a:pt x="350" y="829"/>
                  </a:lnTo>
                  <a:lnTo>
                    <a:pt x="355" y="822"/>
                  </a:lnTo>
                  <a:lnTo>
                    <a:pt x="362" y="801"/>
                  </a:lnTo>
                  <a:lnTo>
                    <a:pt x="357" y="791"/>
                  </a:lnTo>
                  <a:lnTo>
                    <a:pt x="362" y="741"/>
                  </a:lnTo>
                  <a:lnTo>
                    <a:pt x="357" y="721"/>
                  </a:lnTo>
                  <a:lnTo>
                    <a:pt x="362" y="717"/>
                  </a:lnTo>
                  <a:lnTo>
                    <a:pt x="374" y="714"/>
                  </a:lnTo>
                  <a:lnTo>
                    <a:pt x="391" y="717"/>
                  </a:lnTo>
                  <a:lnTo>
                    <a:pt x="398" y="724"/>
                  </a:lnTo>
                  <a:lnTo>
                    <a:pt x="398" y="729"/>
                  </a:lnTo>
                  <a:lnTo>
                    <a:pt x="403" y="736"/>
                  </a:lnTo>
                  <a:lnTo>
                    <a:pt x="413" y="736"/>
                  </a:lnTo>
                  <a:lnTo>
                    <a:pt x="429" y="690"/>
                  </a:lnTo>
                  <a:lnTo>
                    <a:pt x="439" y="635"/>
                  </a:lnTo>
                  <a:lnTo>
                    <a:pt x="542" y="104"/>
                  </a:lnTo>
                  <a:lnTo>
                    <a:pt x="309" y="5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;p14">
              <a:extLst>
                <a:ext uri="{FF2B5EF4-FFF2-40B4-BE49-F238E27FC236}">
                  <a16:creationId xmlns:a16="http://schemas.microsoft.com/office/drawing/2014/main" id="{7BF7674E-01F9-B242-BE10-DA5D73B96ADF}"/>
                </a:ext>
              </a:extLst>
            </p:cNvPr>
            <p:cNvSpPr/>
            <p:nvPr/>
          </p:nvSpPr>
          <p:spPr>
            <a:xfrm>
              <a:off x="6654007" y="3604197"/>
              <a:ext cx="2683452" cy="1974524"/>
            </a:xfrm>
            <a:custGeom>
              <a:avLst/>
              <a:gdLst/>
              <a:ahLst/>
              <a:cxnLst/>
              <a:rect l="l" t="t" r="r" b="b"/>
              <a:pathLst>
                <a:path w="564" h="415" extrusionOk="0">
                  <a:moveTo>
                    <a:pt x="509" y="391"/>
                  </a:moveTo>
                  <a:lnTo>
                    <a:pt x="507" y="396"/>
                  </a:lnTo>
                  <a:lnTo>
                    <a:pt x="502" y="401"/>
                  </a:lnTo>
                  <a:lnTo>
                    <a:pt x="504" y="415"/>
                  </a:lnTo>
                  <a:lnTo>
                    <a:pt x="355" y="379"/>
                  </a:lnTo>
                  <a:lnTo>
                    <a:pt x="343" y="384"/>
                  </a:lnTo>
                  <a:lnTo>
                    <a:pt x="336" y="384"/>
                  </a:lnTo>
                  <a:lnTo>
                    <a:pt x="329" y="382"/>
                  </a:lnTo>
                  <a:lnTo>
                    <a:pt x="319" y="382"/>
                  </a:lnTo>
                  <a:lnTo>
                    <a:pt x="312" y="379"/>
                  </a:lnTo>
                  <a:lnTo>
                    <a:pt x="305" y="379"/>
                  </a:lnTo>
                  <a:lnTo>
                    <a:pt x="298" y="382"/>
                  </a:lnTo>
                  <a:lnTo>
                    <a:pt x="286" y="379"/>
                  </a:lnTo>
                  <a:lnTo>
                    <a:pt x="276" y="379"/>
                  </a:lnTo>
                  <a:lnTo>
                    <a:pt x="266" y="384"/>
                  </a:lnTo>
                  <a:lnTo>
                    <a:pt x="257" y="384"/>
                  </a:lnTo>
                  <a:lnTo>
                    <a:pt x="238" y="382"/>
                  </a:lnTo>
                  <a:lnTo>
                    <a:pt x="233" y="379"/>
                  </a:lnTo>
                  <a:lnTo>
                    <a:pt x="223" y="375"/>
                  </a:lnTo>
                  <a:lnTo>
                    <a:pt x="187" y="379"/>
                  </a:lnTo>
                  <a:lnTo>
                    <a:pt x="182" y="370"/>
                  </a:lnTo>
                  <a:lnTo>
                    <a:pt x="154" y="363"/>
                  </a:lnTo>
                  <a:lnTo>
                    <a:pt x="139" y="360"/>
                  </a:lnTo>
                  <a:lnTo>
                    <a:pt x="122" y="363"/>
                  </a:lnTo>
                  <a:lnTo>
                    <a:pt x="96" y="360"/>
                  </a:lnTo>
                  <a:lnTo>
                    <a:pt x="74" y="348"/>
                  </a:lnTo>
                  <a:lnTo>
                    <a:pt x="70" y="341"/>
                  </a:lnTo>
                  <a:lnTo>
                    <a:pt x="72" y="312"/>
                  </a:lnTo>
                  <a:lnTo>
                    <a:pt x="74" y="307"/>
                  </a:lnTo>
                  <a:lnTo>
                    <a:pt x="72" y="290"/>
                  </a:lnTo>
                  <a:lnTo>
                    <a:pt x="55" y="278"/>
                  </a:lnTo>
                  <a:lnTo>
                    <a:pt x="43" y="278"/>
                  </a:lnTo>
                  <a:lnTo>
                    <a:pt x="41" y="274"/>
                  </a:lnTo>
                  <a:lnTo>
                    <a:pt x="34" y="269"/>
                  </a:lnTo>
                  <a:lnTo>
                    <a:pt x="22" y="262"/>
                  </a:lnTo>
                  <a:lnTo>
                    <a:pt x="19" y="259"/>
                  </a:lnTo>
                  <a:lnTo>
                    <a:pt x="7" y="252"/>
                  </a:lnTo>
                  <a:lnTo>
                    <a:pt x="2" y="252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2" y="233"/>
                  </a:lnTo>
                  <a:lnTo>
                    <a:pt x="5" y="228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3"/>
                  </a:lnTo>
                  <a:lnTo>
                    <a:pt x="10" y="238"/>
                  </a:lnTo>
                  <a:lnTo>
                    <a:pt x="19" y="228"/>
                  </a:lnTo>
                  <a:lnTo>
                    <a:pt x="19" y="223"/>
                  </a:lnTo>
                  <a:lnTo>
                    <a:pt x="19" y="218"/>
                  </a:lnTo>
                  <a:lnTo>
                    <a:pt x="24" y="213"/>
                  </a:lnTo>
                  <a:lnTo>
                    <a:pt x="19" y="206"/>
                  </a:lnTo>
                  <a:lnTo>
                    <a:pt x="14" y="206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34" y="185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4" y="173"/>
                  </a:lnTo>
                  <a:lnTo>
                    <a:pt x="17" y="177"/>
                  </a:lnTo>
                  <a:lnTo>
                    <a:pt x="17" y="168"/>
                  </a:lnTo>
                  <a:lnTo>
                    <a:pt x="17" y="161"/>
                  </a:lnTo>
                  <a:lnTo>
                    <a:pt x="19" y="146"/>
                  </a:lnTo>
                  <a:lnTo>
                    <a:pt x="17" y="137"/>
                  </a:lnTo>
                  <a:lnTo>
                    <a:pt x="17" y="127"/>
                  </a:lnTo>
                  <a:lnTo>
                    <a:pt x="19" y="105"/>
                  </a:lnTo>
                  <a:lnTo>
                    <a:pt x="22" y="96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9" y="21"/>
                  </a:lnTo>
                  <a:lnTo>
                    <a:pt x="72" y="57"/>
                  </a:lnTo>
                  <a:lnTo>
                    <a:pt x="98" y="72"/>
                  </a:lnTo>
                  <a:lnTo>
                    <a:pt x="120" y="79"/>
                  </a:lnTo>
                  <a:lnTo>
                    <a:pt x="132" y="86"/>
                  </a:lnTo>
                  <a:lnTo>
                    <a:pt x="144" y="86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4" y="122"/>
                  </a:lnTo>
                  <a:lnTo>
                    <a:pt x="151" y="129"/>
                  </a:lnTo>
                  <a:lnTo>
                    <a:pt x="144" y="134"/>
                  </a:lnTo>
                  <a:lnTo>
                    <a:pt x="142" y="146"/>
                  </a:lnTo>
                  <a:lnTo>
                    <a:pt x="142" y="156"/>
                  </a:lnTo>
                  <a:lnTo>
                    <a:pt x="142" y="161"/>
                  </a:lnTo>
                  <a:lnTo>
                    <a:pt x="142" y="165"/>
                  </a:lnTo>
                  <a:lnTo>
                    <a:pt x="137" y="170"/>
                  </a:lnTo>
                  <a:lnTo>
                    <a:pt x="137" y="173"/>
                  </a:lnTo>
                  <a:lnTo>
                    <a:pt x="144" y="177"/>
                  </a:lnTo>
                  <a:lnTo>
                    <a:pt x="154" y="173"/>
                  </a:lnTo>
                  <a:lnTo>
                    <a:pt x="161" y="149"/>
                  </a:lnTo>
                  <a:lnTo>
                    <a:pt x="163" y="144"/>
                  </a:lnTo>
                  <a:lnTo>
                    <a:pt x="168" y="134"/>
                  </a:lnTo>
                  <a:lnTo>
                    <a:pt x="182" y="120"/>
                  </a:lnTo>
                  <a:lnTo>
                    <a:pt x="182" y="113"/>
                  </a:lnTo>
                  <a:lnTo>
                    <a:pt x="178" y="91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8" y="55"/>
                  </a:lnTo>
                  <a:lnTo>
                    <a:pt x="175" y="57"/>
                  </a:lnTo>
                  <a:lnTo>
                    <a:pt x="182" y="45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70" y="19"/>
                  </a:lnTo>
                  <a:lnTo>
                    <a:pt x="170" y="0"/>
                  </a:lnTo>
                  <a:lnTo>
                    <a:pt x="283" y="31"/>
                  </a:lnTo>
                  <a:lnTo>
                    <a:pt x="389" y="60"/>
                  </a:lnTo>
                  <a:lnTo>
                    <a:pt x="564" y="103"/>
                  </a:lnTo>
                  <a:lnTo>
                    <a:pt x="507" y="367"/>
                  </a:lnTo>
                  <a:lnTo>
                    <a:pt x="502" y="372"/>
                  </a:lnTo>
                  <a:lnTo>
                    <a:pt x="502" y="382"/>
                  </a:lnTo>
                  <a:lnTo>
                    <a:pt x="509" y="391"/>
                  </a:ln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9;p14">
              <a:extLst>
                <a:ext uri="{FF2B5EF4-FFF2-40B4-BE49-F238E27FC236}">
                  <a16:creationId xmlns:a16="http://schemas.microsoft.com/office/drawing/2014/main" id="{B90AA13C-CA83-5F48-9966-8DFAC83B7281}"/>
                </a:ext>
              </a:extLst>
            </p:cNvPr>
            <p:cNvSpPr/>
            <p:nvPr/>
          </p:nvSpPr>
          <p:spPr>
            <a:xfrm>
              <a:off x="5650093" y="6896659"/>
              <a:ext cx="3230608" cy="5523912"/>
            </a:xfrm>
            <a:custGeom>
              <a:avLst/>
              <a:gdLst/>
              <a:ahLst/>
              <a:cxnLst/>
              <a:rect l="l" t="t" r="r" b="b"/>
              <a:pathLst>
                <a:path w="679" h="1161" extrusionOk="0">
                  <a:moveTo>
                    <a:pt x="679" y="1000"/>
                  </a:moveTo>
                  <a:lnTo>
                    <a:pt x="674" y="992"/>
                  </a:lnTo>
                  <a:lnTo>
                    <a:pt x="670" y="990"/>
                  </a:lnTo>
                  <a:lnTo>
                    <a:pt x="665" y="978"/>
                  </a:lnTo>
                  <a:lnTo>
                    <a:pt x="662" y="971"/>
                  </a:lnTo>
                  <a:lnTo>
                    <a:pt x="662" y="959"/>
                  </a:lnTo>
                  <a:lnTo>
                    <a:pt x="655" y="947"/>
                  </a:lnTo>
                  <a:lnTo>
                    <a:pt x="655" y="942"/>
                  </a:lnTo>
                  <a:lnTo>
                    <a:pt x="655" y="937"/>
                  </a:lnTo>
                  <a:lnTo>
                    <a:pt x="655" y="920"/>
                  </a:lnTo>
                  <a:lnTo>
                    <a:pt x="305" y="404"/>
                  </a:lnTo>
                  <a:lnTo>
                    <a:pt x="384" y="86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57" y="19"/>
                  </a:lnTo>
                  <a:lnTo>
                    <a:pt x="62" y="33"/>
                  </a:lnTo>
                  <a:lnTo>
                    <a:pt x="60" y="62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43" y="94"/>
                  </a:lnTo>
                  <a:lnTo>
                    <a:pt x="43" y="101"/>
                  </a:lnTo>
                  <a:lnTo>
                    <a:pt x="12" y="134"/>
                  </a:lnTo>
                  <a:lnTo>
                    <a:pt x="2" y="151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9" y="194"/>
                  </a:lnTo>
                  <a:lnTo>
                    <a:pt x="12" y="202"/>
                  </a:lnTo>
                  <a:lnTo>
                    <a:pt x="14" y="206"/>
                  </a:lnTo>
                  <a:lnTo>
                    <a:pt x="24" y="231"/>
                  </a:lnTo>
                  <a:lnTo>
                    <a:pt x="26" y="252"/>
                  </a:lnTo>
                  <a:lnTo>
                    <a:pt x="24" y="259"/>
                  </a:lnTo>
                  <a:lnTo>
                    <a:pt x="16" y="269"/>
                  </a:lnTo>
                  <a:lnTo>
                    <a:pt x="9" y="293"/>
                  </a:lnTo>
                  <a:lnTo>
                    <a:pt x="12" y="303"/>
                  </a:lnTo>
                  <a:lnTo>
                    <a:pt x="14" y="312"/>
                  </a:lnTo>
                  <a:lnTo>
                    <a:pt x="7" y="322"/>
                  </a:lnTo>
                  <a:lnTo>
                    <a:pt x="19" y="355"/>
                  </a:lnTo>
                  <a:lnTo>
                    <a:pt x="26" y="370"/>
                  </a:lnTo>
                  <a:lnTo>
                    <a:pt x="43" y="389"/>
                  </a:lnTo>
                  <a:lnTo>
                    <a:pt x="43" y="428"/>
                  </a:lnTo>
                  <a:lnTo>
                    <a:pt x="36" y="440"/>
                  </a:lnTo>
                  <a:lnTo>
                    <a:pt x="48" y="444"/>
                  </a:lnTo>
                  <a:lnTo>
                    <a:pt x="62" y="461"/>
                  </a:lnTo>
                  <a:lnTo>
                    <a:pt x="74" y="466"/>
                  </a:lnTo>
                  <a:lnTo>
                    <a:pt x="76" y="461"/>
                  </a:lnTo>
                  <a:lnTo>
                    <a:pt x="76" y="454"/>
                  </a:lnTo>
                  <a:lnTo>
                    <a:pt x="86" y="447"/>
                  </a:lnTo>
                  <a:lnTo>
                    <a:pt x="88" y="447"/>
                  </a:lnTo>
                  <a:lnTo>
                    <a:pt x="86" y="461"/>
                  </a:lnTo>
                  <a:lnTo>
                    <a:pt x="88" y="473"/>
                  </a:lnTo>
                  <a:lnTo>
                    <a:pt x="93" y="492"/>
                  </a:lnTo>
                  <a:lnTo>
                    <a:pt x="93" y="502"/>
                  </a:lnTo>
                  <a:lnTo>
                    <a:pt x="91" y="507"/>
                  </a:lnTo>
                  <a:lnTo>
                    <a:pt x="79" y="497"/>
                  </a:lnTo>
                  <a:lnTo>
                    <a:pt x="76" y="492"/>
                  </a:lnTo>
                  <a:lnTo>
                    <a:pt x="76" y="478"/>
                  </a:lnTo>
                  <a:lnTo>
                    <a:pt x="74" y="473"/>
                  </a:lnTo>
                  <a:lnTo>
                    <a:pt x="69" y="473"/>
                  </a:lnTo>
                  <a:lnTo>
                    <a:pt x="67" y="490"/>
                  </a:lnTo>
                  <a:lnTo>
                    <a:pt x="62" y="492"/>
                  </a:lnTo>
                  <a:lnTo>
                    <a:pt x="64" y="502"/>
                  </a:lnTo>
                  <a:lnTo>
                    <a:pt x="62" y="507"/>
                  </a:lnTo>
                  <a:lnTo>
                    <a:pt x="62" y="543"/>
                  </a:lnTo>
                  <a:lnTo>
                    <a:pt x="67" y="555"/>
                  </a:lnTo>
                  <a:lnTo>
                    <a:pt x="79" y="567"/>
                  </a:lnTo>
                  <a:lnTo>
                    <a:pt x="93" y="574"/>
                  </a:lnTo>
                  <a:lnTo>
                    <a:pt x="98" y="579"/>
                  </a:lnTo>
                  <a:lnTo>
                    <a:pt x="98" y="598"/>
                  </a:lnTo>
                  <a:lnTo>
                    <a:pt x="88" y="608"/>
                  </a:lnTo>
                  <a:lnTo>
                    <a:pt x="84" y="610"/>
                  </a:lnTo>
                  <a:lnTo>
                    <a:pt x="79" y="615"/>
                  </a:lnTo>
                  <a:lnTo>
                    <a:pt x="76" y="641"/>
                  </a:lnTo>
                  <a:lnTo>
                    <a:pt x="96" y="668"/>
                  </a:lnTo>
                  <a:lnTo>
                    <a:pt x="96" y="678"/>
                  </a:lnTo>
                  <a:lnTo>
                    <a:pt x="100" y="687"/>
                  </a:lnTo>
                  <a:lnTo>
                    <a:pt x="103" y="702"/>
                  </a:lnTo>
                  <a:lnTo>
                    <a:pt x="129" y="747"/>
                  </a:lnTo>
                  <a:lnTo>
                    <a:pt x="139" y="754"/>
                  </a:lnTo>
                  <a:lnTo>
                    <a:pt x="139" y="766"/>
                  </a:lnTo>
                  <a:lnTo>
                    <a:pt x="136" y="766"/>
                  </a:lnTo>
                  <a:lnTo>
                    <a:pt x="134" y="769"/>
                  </a:lnTo>
                  <a:lnTo>
                    <a:pt x="134" y="781"/>
                  </a:lnTo>
                  <a:lnTo>
                    <a:pt x="144" y="786"/>
                  </a:lnTo>
                  <a:lnTo>
                    <a:pt x="148" y="800"/>
                  </a:lnTo>
                  <a:lnTo>
                    <a:pt x="146" y="805"/>
                  </a:lnTo>
                  <a:lnTo>
                    <a:pt x="144" y="817"/>
                  </a:lnTo>
                  <a:lnTo>
                    <a:pt x="139" y="836"/>
                  </a:lnTo>
                  <a:lnTo>
                    <a:pt x="134" y="843"/>
                  </a:lnTo>
                  <a:lnTo>
                    <a:pt x="134" y="851"/>
                  </a:lnTo>
                  <a:lnTo>
                    <a:pt x="144" y="860"/>
                  </a:lnTo>
                  <a:lnTo>
                    <a:pt x="158" y="872"/>
                  </a:lnTo>
                  <a:lnTo>
                    <a:pt x="172" y="872"/>
                  </a:lnTo>
                  <a:lnTo>
                    <a:pt x="211" y="889"/>
                  </a:lnTo>
                  <a:lnTo>
                    <a:pt x="223" y="891"/>
                  </a:lnTo>
                  <a:lnTo>
                    <a:pt x="237" y="903"/>
                  </a:lnTo>
                  <a:lnTo>
                    <a:pt x="247" y="925"/>
                  </a:lnTo>
                  <a:lnTo>
                    <a:pt x="261" y="940"/>
                  </a:lnTo>
                  <a:lnTo>
                    <a:pt x="273" y="944"/>
                  </a:lnTo>
                  <a:lnTo>
                    <a:pt x="295" y="947"/>
                  </a:lnTo>
                  <a:lnTo>
                    <a:pt x="302" y="956"/>
                  </a:lnTo>
                  <a:lnTo>
                    <a:pt x="302" y="961"/>
                  </a:lnTo>
                  <a:lnTo>
                    <a:pt x="305" y="968"/>
                  </a:lnTo>
                  <a:lnTo>
                    <a:pt x="302" y="978"/>
                  </a:lnTo>
                  <a:lnTo>
                    <a:pt x="307" y="985"/>
                  </a:lnTo>
                  <a:lnTo>
                    <a:pt x="321" y="985"/>
                  </a:lnTo>
                  <a:lnTo>
                    <a:pt x="341" y="1004"/>
                  </a:lnTo>
                  <a:lnTo>
                    <a:pt x="350" y="1019"/>
                  </a:lnTo>
                  <a:lnTo>
                    <a:pt x="360" y="1028"/>
                  </a:lnTo>
                  <a:lnTo>
                    <a:pt x="379" y="1067"/>
                  </a:lnTo>
                  <a:lnTo>
                    <a:pt x="379" y="1101"/>
                  </a:lnTo>
                  <a:lnTo>
                    <a:pt x="379" y="1105"/>
                  </a:lnTo>
                  <a:lnTo>
                    <a:pt x="381" y="1115"/>
                  </a:lnTo>
                  <a:lnTo>
                    <a:pt x="384" y="1115"/>
                  </a:lnTo>
                  <a:lnTo>
                    <a:pt x="386" y="1117"/>
                  </a:lnTo>
                  <a:lnTo>
                    <a:pt x="384" y="1117"/>
                  </a:lnTo>
                  <a:lnTo>
                    <a:pt x="381" y="1125"/>
                  </a:lnTo>
                  <a:lnTo>
                    <a:pt x="384" y="1134"/>
                  </a:lnTo>
                  <a:lnTo>
                    <a:pt x="386" y="1137"/>
                  </a:lnTo>
                  <a:lnTo>
                    <a:pt x="593" y="1158"/>
                  </a:lnTo>
                  <a:lnTo>
                    <a:pt x="607" y="1161"/>
                  </a:lnTo>
                  <a:lnTo>
                    <a:pt x="610" y="1161"/>
                  </a:lnTo>
                  <a:lnTo>
                    <a:pt x="619" y="1153"/>
                  </a:lnTo>
                  <a:lnTo>
                    <a:pt x="619" y="1146"/>
                  </a:lnTo>
                  <a:lnTo>
                    <a:pt x="624" y="1141"/>
                  </a:lnTo>
                  <a:lnTo>
                    <a:pt x="622" y="1137"/>
                  </a:lnTo>
                  <a:lnTo>
                    <a:pt x="610" y="1127"/>
                  </a:lnTo>
                  <a:lnTo>
                    <a:pt x="607" y="1120"/>
                  </a:lnTo>
                  <a:lnTo>
                    <a:pt x="610" y="1108"/>
                  </a:lnTo>
                  <a:lnTo>
                    <a:pt x="612" y="1101"/>
                  </a:lnTo>
                  <a:lnTo>
                    <a:pt x="610" y="1093"/>
                  </a:lnTo>
                  <a:lnTo>
                    <a:pt x="610" y="1089"/>
                  </a:lnTo>
                  <a:lnTo>
                    <a:pt x="619" y="1089"/>
                  </a:lnTo>
                  <a:lnTo>
                    <a:pt x="636" y="1067"/>
                  </a:lnTo>
                  <a:lnTo>
                    <a:pt x="643" y="1036"/>
                  </a:lnTo>
                  <a:lnTo>
                    <a:pt x="653" y="1024"/>
                  </a:lnTo>
                  <a:lnTo>
                    <a:pt x="665" y="1021"/>
                  </a:lnTo>
                  <a:lnTo>
                    <a:pt x="674" y="1012"/>
                  </a:lnTo>
                  <a:lnTo>
                    <a:pt x="679" y="1014"/>
                  </a:lnTo>
                  <a:lnTo>
                    <a:pt x="679" y="1009"/>
                  </a:lnTo>
                  <a:lnTo>
                    <a:pt x="679" y="100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0;p14">
              <a:extLst>
                <a:ext uri="{FF2B5EF4-FFF2-40B4-BE49-F238E27FC236}">
                  <a16:creationId xmlns:a16="http://schemas.microsoft.com/office/drawing/2014/main" id="{3D8AB1CB-D14D-5A47-862C-6D22F39BA494}"/>
                </a:ext>
              </a:extLst>
            </p:cNvPr>
            <p:cNvSpPr/>
            <p:nvPr/>
          </p:nvSpPr>
          <p:spPr>
            <a:xfrm>
              <a:off x="5921291" y="4850765"/>
              <a:ext cx="3259155" cy="2707240"/>
            </a:xfrm>
            <a:custGeom>
              <a:avLst/>
              <a:gdLst/>
              <a:ahLst/>
              <a:cxnLst/>
              <a:rect l="l" t="t" r="r" b="b"/>
              <a:pathLst>
                <a:path w="685" h="569" extrusionOk="0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  <a:lnTo>
                    <a:pt x="615" y="348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1;p14">
              <a:extLst>
                <a:ext uri="{FF2B5EF4-FFF2-40B4-BE49-F238E27FC236}">
                  <a16:creationId xmlns:a16="http://schemas.microsoft.com/office/drawing/2014/main" id="{7AB5BF26-905F-7248-8889-C0D20632F098}"/>
                </a:ext>
              </a:extLst>
            </p:cNvPr>
            <p:cNvSpPr/>
            <p:nvPr/>
          </p:nvSpPr>
          <p:spPr>
            <a:xfrm>
              <a:off x="5921291" y="4850765"/>
              <a:ext cx="3259155" cy="2707240"/>
            </a:xfrm>
            <a:custGeom>
              <a:avLst/>
              <a:gdLst/>
              <a:ahLst/>
              <a:cxnLst/>
              <a:rect l="l" t="t" r="r" b="b"/>
              <a:pathLst>
                <a:path w="685" h="569" extrusionOk="0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2;p14">
              <a:extLst>
                <a:ext uri="{FF2B5EF4-FFF2-40B4-BE49-F238E27FC236}">
                  <a16:creationId xmlns:a16="http://schemas.microsoft.com/office/drawing/2014/main" id="{B5371753-317B-554B-AADF-A2B71BDC867E}"/>
                </a:ext>
              </a:extLst>
            </p:cNvPr>
            <p:cNvSpPr/>
            <p:nvPr/>
          </p:nvSpPr>
          <p:spPr>
            <a:xfrm>
              <a:off x="19110171" y="9641964"/>
              <a:ext cx="2968925" cy="1517766"/>
            </a:xfrm>
            <a:custGeom>
              <a:avLst/>
              <a:gdLst/>
              <a:ahLst/>
              <a:cxnLst/>
              <a:rect l="l" t="t" r="r" b="b"/>
              <a:pathLst>
                <a:path w="624" h="319" extrusionOk="0">
                  <a:moveTo>
                    <a:pt x="0" y="319"/>
                  </a:moveTo>
                  <a:lnTo>
                    <a:pt x="124" y="310"/>
                  </a:lnTo>
                  <a:lnTo>
                    <a:pt x="124" y="298"/>
                  </a:lnTo>
                  <a:lnTo>
                    <a:pt x="120" y="293"/>
                  </a:lnTo>
                  <a:lnTo>
                    <a:pt x="134" y="290"/>
                  </a:lnTo>
                  <a:lnTo>
                    <a:pt x="141" y="295"/>
                  </a:lnTo>
                  <a:lnTo>
                    <a:pt x="492" y="262"/>
                  </a:lnTo>
                  <a:lnTo>
                    <a:pt x="501" y="257"/>
                  </a:lnTo>
                  <a:lnTo>
                    <a:pt x="506" y="252"/>
                  </a:lnTo>
                  <a:lnTo>
                    <a:pt x="538" y="238"/>
                  </a:lnTo>
                  <a:lnTo>
                    <a:pt x="540" y="230"/>
                  </a:lnTo>
                  <a:lnTo>
                    <a:pt x="557" y="218"/>
                  </a:lnTo>
                  <a:lnTo>
                    <a:pt x="557" y="211"/>
                  </a:lnTo>
                  <a:lnTo>
                    <a:pt x="559" y="206"/>
                  </a:lnTo>
                  <a:lnTo>
                    <a:pt x="569" y="201"/>
                  </a:lnTo>
                  <a:lnTo>
                    <a:pt x="569" y="192"/>
                  </a:lnTo>
                  <a:lnTo>
                    <a:pt x="578" y="185"/>
                  </a:lnTo>
                  <a:lnTo>
                    <a:pt x="622" y="146"/>
                  </a:lnTo>
                  <a:lnTo>
                    <a:pt x="624" y="139"/>
                  </a:lnTo>
                  <a:lnTo>
                    <a:pt x="617" y="139"/>
                  </a:lnTo>
                  <a:lnTo>
                    <a:pt x="612" y="134"/>
                  </a:lnTo>
                  <a:lnTo>
                    <a:pt x="610" y="134"/>
                  </a:lnTo>
                  <a:lnTo>
                    <a:pt x="607" y="132"/>
                  </a:lnTo>
                  <a:lnTo>
                    <a:pt x="598" y="127"/>
                  </a:lnTo>
                  <a:lnTo>
                    <a:pt x="595" y="127"/>
                  </a:lnTo>
                  <a:lnTo>
                    <a:pt x="593" y="125"/>
                  </a:lnTo>
                  <a:lnTo>
                    <a:pt x="581" y="108"/>
                  </a:lnTo>
                  <a:lnTo>
                    <a:pt x="564" y="86"/>
                  </a:lnTo>
                  <a:lnTo>
                    <a:pt x="562" y="81"/>
                  </a:lnTo>
                  <a:lnTo>
                    <a:pt x="562" y="74"/>
                  </a:lnTo>
                  <a:lnTo>
                    <a:pt x="562" y="64"/>
                  </a:lnTo>
                  <a:lnTo>
                    <a:pt x="559" y="50"/>
                  </a:lnTo>
                  <a:lnTo>
                    <a:pt x="557" y="48"/>
                  </a:lnTo>
                  <a:lnTo>
                    <a:pt x="547" y="40"/>
                  </a:lnTo>
                  <a:lnTo>
                    <a:pt x="538" y="38"/>
                  </a:lnTo>
                  <a:lnTo>
                    <a:pt x="530" y="26"/>
                  </a:lnTo>
                  <a:lnTo>
                    <a:pt x="526" y="19"/>
                  </a:lnTo>
                  <a:lnTo>
                    <a:pt x="516" y="26"/>
                  </a:lnTo>
                  <a:lnTo>
                    <a:pt x="513" y="31"/>
                  </a:lnTo>
                  <a:lnTo>
                    <a:pt x="506" y="33"/>
                  </a:lnTo>
                  <a:lnTo>
                    <a:pt x="506" y="36"/>
                  </a:lnTo>
                  <a:lnTo>
                    <a:pt x="492" y="38"/>
                  </a:lnTo>
                  <a:lnTo>
                    <a:pt x="477" y="33"/>
                  </a:lnTo>
                  <a:lnTo>
                    <a:pt x="473" y="33"/>
                  </a:lnTo>
                  <a:lnTo>
                    <a:pt x="465" y="43"/>
                  </a:lnTo>
                  <a:lnTo>
                    <a:pt x="449" y="31"/>
                  </a:lnTo>
                  <a:lnTo>
                    <a:pt x="429" y="31"/>
                  </a:lnTo>
                  <a:lnTo>
                    <a:pt x="417" y="26"/>
                  </a:lnTo>
                  <a:lnTo>
                    <a:pt x="413" y="12"/>
                  </a:lnTo>
                  <a:lnTo>
                    <a:pt x="396" y="0"/>
                  </a:lnTo>
                  <a:lnTo>
                    <a:pt x="386" y="4"/>
                  </a:lnTo>
                  <a:lnTo>
                    <a:pt x="381" y="4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7" y="31"/>
                  </a:lnTo>
                  <a:lnTo>
                    <a:pt x="365" y="38"/>
                  </a:lnTo>
                  <a:lnTo>
                    <a:pt x="355" y="40"/>
                  </a:lnTo>
                  <a:lnTo>
                    <a:pt x="343" y="50"/>
                  </a:lnTo>
                  <a:lnTo>
                    <a:pt x="329" y="48"/>
                  </a:lnTo>
                  <a:lnTo>
                    <a:pt x="321" y="52"/>
                  </a:lnTo>
                  <a:lnTo>
                    <a:pt x="321" y="67"/>
                  </a:lnTo>
                  <a:lnTo>
                    <a:pt x="288" y="110"/>
                  </a:lnTo>
                  <a:lnTo>
                    <a:pt x="283" y="132"/>
                  </a:lnTo>
                  <a:lnTo>
                    <a:pt x="261" y="132"/>
                  </a:lnTo>
                  <a:lnTo>
                    <a:pt x="252" y="120"/>
                  </a:lnTo>
                  <a:lnTo>
                    <a:pt x="247" y="120"/>
                  </a:lnTo>
                  <a:lnTo>
                    <a:pt x="242" y="127"/>
                  </a:lnTo>
                  <a:lnTo>
                    <a:pt x="235" y="149"/>
                  </a:lnTo>
                  <a:lnTo>
                    <a:pt x="228" y="153"/>
                  </a:lnTo>
                  <a:lnTo>
                    <a:pt x="221" y="149"/>
                  </a:lnTo>
                  <a:lnTo>
                    <a:pt x="213" y="141"/>
                  </a:lnTo>
                  <a:lnTo>
                    <a:pt x="199" y="146"/>
                  </a:lnTo>
                  <a:lnTo>
                    <a:pt x="194" y="163"/>
                  </a:lnTo>
                  <a:lnTo>
                    <a:pt x="189" y="163"/>
                  </a:lnTo>
                  <a:lnTo>
                    <a:pt x="187" y="161"/>
                  </a:lnTo>
                  <a:lnTo>
                    <a:pt x="160" y="151"/>
                  </a:lnTo>
                  <a:lnTo>
                    <a:pt x="141" y="158"/>
                  </a:lnTo>
                  <a:lnTo>
                    <a:pt x="124" y="156"/>
                  </a:lnTo>
                  <a:lnTo>
                    <a:pt x="122" y="163"/>
                  </a:lnTo>
                  <a:lnTo>
                    <a:pt x="124" y="168"/>
                  </a:lnTo>
                  <a:lnTo>
                    <a:pt x="117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08" y="175"/>
                  </a:lnTo>
                  <a:lnTo>
                    <a:pt x="108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10" y="204"/>
                  </a:lnTo>
                  <a:lnTo>
                    <a:pt x="84" y="211"/>
                  </a:lnTo>
                  <a:lnTo>
                    <a:pt x="76" y="214"/>
                  </a:lnTo>
                  <a:lnTo>
                    <a:pt x="79" y="226"/>
                  </a:lnTo>
                  <a:lnTo>
                    <a:pt x="84" y="247"/>
                  </a:lnTo>
                  <a:lnTo>
                    <a:pt x="72" y="252"/>
                  </a:lnTo>
                  <a:lnTo>
                    <a:pt x="62" y="245"/>
                  </a:lnTo>
                  <a:lnTo>
                    <a:pt x="50" y="240"/>
                  </a:lnTo>
                  <a:lnTo>
                    <a:pt x="36" y="238"/>
                  </a:lnTo>
                  <a:lnTo>
                    <a:pt x="26" y="242"/>
                  </a:lnTo>
                  <a:lnTo>
                    <a:pt x="21" y="262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31" y="269"/>
                  </a:lnTo>
                  <a:lnTo>
                    <a:pt x="33" y="278"/>
                  </a:lnTo>
                  <a:lnTo>
                    <a:pt x="24" y="305"/>
                  </a:lnTo>
                  <a:lnTo>
                    <a:pt x="19" y="310"/>
                  </a:lnTo>
                  <a:lnTo>
                    <a:pt x="16" y="307"/>
                  </a:lnTo>
                  <a:lnTo>
                    <a:pt x="4" y="312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3;p14">
              <a:extLst>
                <a:ext uri="{FF2B5EF4-FFF2-40B4-BE49-F238E27FC236}">
                  <a16:creationId xmlns:a16="http://schemas.microsoft.com/office/drawing/2014/main" id="{49296560-5E38-8E40-ADFB-626EE7DEF991}"/>
                </a:ext>
              </a:extLst>
            </p:cNvPr>
            <p:cNvSpPr/>
            <p:nvPr/>
          </p:nvSpPr>
          <p:spPr>
            <a:xfrm>
              <a:off x="25314463" y="4289333"/>
              <a:ext cx="1484463" cy="2378946"/>
            </a:xfrm>
            <a:custGeom>
              <a:avLst/>
              <a:gdLst/>
              <a:ahLst/>
              <a:cxnLst/>
              <a:rect l="l" t="t" r="r" b="b"/>
              <a:pathLst>
                <a:path w="312" h="500" extrusionOk="0">
                  <a:moveTo>
                    <a:pt x="0" y="269"/>
                  </a:moveTo>
                  <a:lnTo>
                    <a:pt x="60" y="449"/>
                  </a:lnTo>
                  <a:lnTo>
                    <a:pt x="62" y="452"/>
                  </a:lnTo>
                  <a:lnTo>
                    <a:pt x="60" y="461"/>
                  </a:lnTo>
                  <a:lnTo>
                    <a:pt x="62" y="464"/>
                  </a:lnTo>
                  <a:lnTo>
                    <a:pt x="76" y="476"/>
                  </a:lnTo>
                  <a:lnTo>
                    <a:pt x="79" y="476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91" y="500"/>
                  </a:lnTo>
                  <a:lnTo>
                    <a:pt x="91" y="497"/>
                  </a:lnTo>
                  <a:lnTo>
                    <a:pt x="93" y="485"/>
                  </a:lnTo>
                  <a:lnTo>
                    <a:pt x="96" y="473"/>
                  </a:lnTo>
                  <a:lnTo>
                    <a:pt x="103" y="459"/>
                  </a:lnTo>
                  <a:lnTo>
                    <a:pt x="105" y="440"/>
                  </a:lnTo>
                  <a:lnTo>
                    <a:pt x="115" y="432"/>
                  </a:lnTo>
                  <a:lnTo>
                    <a:pt x="115" y="428"/>
                  </a:lnTo>
                  <a:lnTo>
                    <a:pt x="110" y="425"/>
                  </a:lnTo>
                  <a:lnTo>
                    <a:pt x="108" y="413"/>
                  </a:lnTo>
                  <a:lnTo>
                    <a:pt x="127" y="394"/>
                  </a:lnTo>
                  <a:lnTo>
                    <a:pt x="129" y="396"/>
                  </a:lnTo>
                  <a:lnTo>
                    <a:pt x="134" y="406"/>
                  </a:lnTo>
                  <a:lnTo>
                    <a:pt x="136" y="408"/>
                  </a:lnTo>
                  <a:lnTo>
                    <a:pt x="139" y="406"/>
                  </a:lnTo>
                  <a:lnTo>
                    <a:pt x="139" y="396"/>
                  </a:lnTo>
                  <a:lnTo>
                    <a:pt x="141" y="392"/>
                  </a:lnTo>
                  <a:lnTo>
                    <a:pt x="156" y="389"/>
                  </a:lnTo>
                  <a:lnTo>
                    <a:pt x="163" y="382"/>
                  </a:lnTo>
                  <a:lnTo>
                    <a:pt x="163" y="375"/>
                  </a:lnTo>
                  <a:lnTo>
                    <a:pt x="165" y="372"/>
                  </a:lnTo>
                  <a:lnTo>
                    <a:pt x="172" y="372"/>
                  </a:lnTo>
                  <a:lnTo>
                    <a:pt x="177" y="370"/>
                  </a:lnTo>
                  <a:lnTo>
                    <a:pt x="180" y="365"/>
                  </a:lnTo>
                  <a:lnTo>
                    <a:pt x="185" y="353"/>
                  </a:lnTo>
                  <a:lnTo>
                    <a:pt x="182" y="341"/>
                  </a:lnTo>
                  <a:lnTo>
                    <a:pt x="192" y="331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9" y="327"/>
                  </a:lnTo>
                  <a:lnTo>
                    <a:pt x="213" y="324"/>
                  </a:lnTo>
                  <a:lnTo>
                    <a:pt x="216" y="317"/>
                  </a:lnTo>
                  <a:lnTo>
                    <a:pt x="221" y="307"/>
                  </a:lnTo>
                  <a:lnTo>
                    <a:pt x="225" y="307"/>
                  </a:lnTo>
                  <a:lnTo>
                    <a:pt x="230" y="295"/>
                  </a:lnTo>
                  <a:lnTo>
                    <a:pt x="242" y="295"/>
                  </a:lnTo>
                  <a:lnTo>
                    <a:pt x="252" y="305"/>
                  </a:lnTo>
                  <a:lnTo>
                    <a:pt x="264" y="283"/>
                  </a:lnTo>
                  <a:lnTo>
                    <a:pt x="273" y="279"/>
                  </a:lnTo>
                  <a:lnTo>
                    <a:pt x="288" y="264"/>
                  </a:lnTo>
                  <a:lnTo>
                    <a:pt x="293" y="257"/>
                  </a:lnTo>
                  <a:lnTo>
                    <a:pt x="295" y="255"/>
                  </a:lnTo>
                  <a:lnTo>
                    <a:pt x="300" y="255"/>
                  </a:lnTo>
                  <a:lnTo>
                    <a:pt x="307" y="250"/>
                  </a:lnTo>
                  <a:lnTo>
                    <a:pt x="312" y="240"/>
                  </a:lnTo>
                  <a:lnTo>
                    <a:pt x="309" y="235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297" y="231"/>
                  </a:lnTo>
                  <a:lnTo>
                    <a:pt x="300" y="223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297" y="202"/>
                  </a:lnTo>
                  <a:lnTo>
                    <a:pt x="288" y="197"/>
                  </a:lnTo>
                  <a:lnTo>
                    <a:pt x="283" y="199"/>
                  </a:lnTo>
                  <a:lnTo>
                    <a:pt x="281" y="202"/>
                  </a:lnTo>
                  <a:lnTo>
                    <a:pt x="273" y="204"/>
                  </a:lnTo>
                  <a:lnTo>
                    <a:pt x="266" y="202"/>
                  </a:lnTo>
                  <a:lnTo>
                    <a:pt x="259" y="173"/>
                  </a:lnTo>
                  <a:lnTo>
                    <a:pt x="261" y="170"/>
                  </a:lnTo>
                  <a:lnTo>
                    <a:pt x="261" y="166"/>
                  </a:lnTo>
                  <a:lnTo>
                    <a:pt x="259" y="163"/>
                  </a:lnTo>
                  <a:lnTo>
                    <a:pt x="252" y="163"/>
                  </a:lnTo>
                  <a:lnTo>
                    <a:pt x="249" y="166"/>
                  </a:lnTo>
                  <a:lnTo>
                    <a:pt x="240" y="161"/>
                  </a:lnTo>
                  <a:lnTo>
                    <a:pt x="233" y="161"/>
                  </a:lnTo>
                  <a:lnTo>
                    <a:pt x="228" y="158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187" y="21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4" y="5"/>
                  </a:lnTo>
                  <a:lnTo>
                    <a:pt x="132" y="9"/>
                  </a:lnTo>
                  <a:lnTo>
                    <a:pt x="127" y="9"/>
                  </a:lnTo>
                  <a:lnTo>
                    <a:pt x="115" y="17"/>
                  </a:lnTo>
                  <a:lnTo>
                    <a:pt x="98" y="29"/>
                  </a:lnTo>
                  <a:lnTo>
                    <a:pt x="93" y="31"/>
                  </a:lnTo>
                  <a:lnTo>
                    <a:pt x="86" y="24"/>
                  </a:lnTo>
                  <a:lnTo>
                    <a:pt x="88" y="12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67" y="12"/>
                  </a:lnTo>
                  <a:lnTo>
                    <a:pt x="40" y="103"/>
                  </a:lnTo>
                  <a:lnTo>
                    <a:pt x="38" y="115"/>
                  </a:lnTo>
                  <a:lnTo>
                    <a:pt x="43" y="122"/>
                  </a:lnTo>
                  <a:lnTo>
                    <a:pt x="45" y="132"/>
                  </a:lnTo>
                  <a:lnTo>
                    <a:pt x="40" y="139"/>
                  </a:lnTo>
                  <a:lnTo>
                    <a:pt x="38" y="144"/>
                  </a:lnTo>
                  <a:lnTo>
                    <a:pt x="33" y="151"/>
                  </a:lnTo>
                  <a:lnTo>
                    <a:pt x="43" y="190"/>
                  </a:lnTo>
                  <a:lnTo>
                    <a:pt x="38" y="202"/>
                  </a:lnTo>
                  <a:lnTo>
                    <a:pt x="38" y="211"/>
                  </a:lnTo>
                  <a:lnTo>
                    <a:pt x="24" y="228"/>
                  </a:lnTo>
                  <a:lnTo>
                    <a:pt x="24" y="235"/>
                  </a:lnTo>
                  <a:lnTo>
                    <a:pt x="28" y="247"/>
                  </a:lnTo>
                  <a:lnTo>
                    <a:pt x="26" y="250"/>
                  </a:lnTo>
                  <a:lnTo>
                    <a:pt x="19" y="250"/>
                  </a:lnTo>
                  <a:lnTo>
                    <a:pt x="21" y="259"/>
                  </a:lnTo>
                  <a:lnTo>
                    <a:pt x="19" y="264"/>
                  </a:lnTo>
                  <a:lnTo>
                    <a:pt x="14" y="264"/>
                  </a:lnTo>
                  <a:lnTo>
                    <a:pt x="7" y="262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6B46A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4;p14">
              <a:extLst>
                <a:ext uri="{FF2B5EF4-FFF2-40B4-BE49-F238E27FC236}">
                  <a16:creationId xmlns:a16="http://schemas.microsoft.com/office/drawing/2014/main" id="{A6AA9836-0DB8-6B46-8423-F4F13B2B621A}"/>
                </a:ext>
              </a:extLst>
            </p:cNvPr>
            <p:cNvSpPr/>
            <p:nvPr/>
          </p:nvSpPr>
          <p:spPr>
            <a:xfrm>
              <a:off x="22274171" y="7572279"/>
              <a:ext cx="2374187" cy="1532042"/>
            </a:xfrm>
            <a:custGeom>
              <a:avLst/>
              <a:gdLst/>
              <a:ahLst/>
              <a:cxnLst/>
              <a:rect l="l" t="t" r="r" b="b"/>
              <a:pathLst>
                <a:path w="499" h="322" extrusionOk="0">
                  <a:moveTo>
                    <a:pt x="125" y="305"/>
                  </a:moveTo>
                  <a:lnTo>
                    <a:pt x="348" y="262"/>
                  </a:lnTo>
                  <a:lnTo>
                    <a:pt x="420" y="250"/>
                  </a:lnTo>
                  <a:lnTo>
                    <a:pt x="420" y="247"/>
                  </a:lnTo>
                  <a:lnTo>
                    <a:pt x="425" y="247"/>
                  </a:lnTo>
                  <a:lnTo>
                    <a:pt x="425" y="240"/>
                  </a:lnTo>
                  <a:lnTo>
                    <a:pt x="432" y="233"/>
                  </a:lnTo>
                  <a:lnTo>
                    <a:pt x="442" y="230"/>
                  </a:lnTo>
                  <a:lnTo>
                    <a:pt x="449" y="233"/>
                  </a:lnTo>
                  <a:lnTo>
                    <a:pt x="468" y="218"/>
                  </a:lnTo>
                  <a:lnTo>
                    <a:pt x="470" y="206"/>
                  </a:lnTo>
                  <a:lnTo>
                    <a:pt x="485" y="194"/>
                  </a:lnTo>
                  <a:lnTo>
                    <a:pt x="497" y="187"/>
                  </a:lnTo>
                  <a:lnTo>
                    <a:pt x="499" y="185"/>
                  </a:lnTo>
                  <a:lnTo>
                    <a:pt x="487" y="175"/>
                  </a:lnTo>
                  <a:lnTo>
                    <a:pt x="482" y="170"/>
                  </a:lnTo>
                  <a:lnTo>
                    <a:pt x="475" y="168"/>
                  </a:lnTo>
                  <a:lnTo>
                    <a:pt x="473" y="165"/>
                  </a:lnTo>
                  <a:lnTo>
                    <a:pt x="466" y="161"/>
                  </a:lnTo>
                  <a:lnTo>
                    <a:pt x="461" y="149"/>
                  </a:lnTo>
                  <a:lnTo>
                    <a:pt x="451" y="149"/>
                  </a:lnTo>
                  <a:lnTo>
                    <a:pt x="449" y="146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51" y="113"/>
                  </a:lnTo>
                  <a:lnTo>
                    <a:pt x="446" y="105"/>
                  </a:lnTo>
                  <a:lnTo>
                    <a:pt x="446" y="103"/>
                  </a:lnTo>
                  <a:lnTo>
                    <a:pt x="446" y="98"/>
                  </a:lnTo>
                  <a:lnTo>
                    <a:pt x="456" y="89"/>
                  </a:lnTo>
                  <a:lnTo>
                    <a:pt x="461" y="74"/>
                  </a:lnTo>
                  <a:lnTo>
                    <a:pt x="461" y="69"/>
                  </a:lnTo>
                  <a:lnTo>
                    <a:pt x="466" y="60"/>
                  </a:lnTo>
                  <a:lnTo>
                    <a:pt x="470" y="57"/>
                  </a:lnTo>
                  <a:lnTo>
                    <a:pt x="463" y="52"/>
                  </a:lnTo>
                  <a:lnTo>
                    <a:pt x="444" y="50"/>
                  </a:lnTo>
                  <a:lnTo>
                    <a:pt x="442" y="48"/>
                  </a:lnTo>
                  <a:lnTo>
                    <a:pt x="439" y="45"/>
                  </a:lnTo>
                  <a:lnTo>
                    <a:pt x="437" y="36"/>
                  </a:lnTo>
                  <a:lnTo>
                    <a:pt x="425" y="16"/>
                  </a:lnTo>
                  <a:lnTo>
                    <a:pt x="420" y="14"/>
                  </a:lnTo>
                  <a:lnTo>
                    <a:pt x="418" y="12"/>
                  </a:lnTo>
                  <a:lnTo>
                    <a:pt x="415" y="12"/>
                  </a:lnTo>
                  <a:lnTo>
                    <a:pt x="413" y="9"/>
                  </a:lnTo>
                  <a:lnTo>
                    <a:pt x="410" y="4"/>
                  </a:lnTo>
                  <a:lnTo>
                    <a:pt x="403" y="0"/>
                  </a:lnTo>
                  <a:lnTo>
                    <a:pt x="60" y="69"/>
                  </a:lnTo>
                  <a:lnTo>
                    <a:pt x="53" y="40"/>
                  </a:lnTo>
                  <a:lnTo>
                    <a:pt x="36" y="57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1" y="67"/>
                  </a:lnTo>
                  <a:lnTo>
                    <a:pt x="7" y="81"/>
                  </a:lnTo>
                  <a:lnTo>
                    <a:pt x="0" y="86"/>
                  </a:lnTo>
                  <a:lnTo>
                    <a:pt x="26" y="226"/>
                  </a:lnTo>
                  <a:lnTo>
                    <a:pt x="41" y="322"/>
                  </a:lnTo>
                  <a:lnTo>
                    <a:pt x="125" y="305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;p14">
              <a:extLst>
                <a:ext uri="{FF2B5EF4-FFF2-40B4-BE49-F238E27FC236}">
                  <a16:creationId xmlns:a16="http://schemas.microsoft.com/office/drawing/2014/main" id="{FF64A6C5-D053-1542-8AA2-2CCFD56EE37B}"/>
                </a:ext>
              </a:extLst>
            </p:cNvPr>
            <p:cNvSpPr/>
            <p:nvPr/>
          </p:nvSpPr>
          <p:spPr>
            <a:xfrm>
              <a:off x="19909497" y="6230554"/>
              <a:ext cx="1574861" cy="2164840"/>
            </a:xfrm>
            <a:custGeom>
              <a:avLst/>
              <a:gdLst/>
              <a:ahLst/>
              <a:cxnLst/>
              <a:rect l="l" t="t" r="r" b="b"/>
              <a:pathLst>
                <a:path w="331" h="455" extrusionOk="0">
                  <a:moveTo>
                    <a:pt x="0" y="455"/>
                  </a:moveTo>
                  <a:lnTo>
                    <a:pt x="165" y="433"/>
                  </a:lnTo>
                  <a:lnTo>
                    <a:pt x="165" y="438"/>
                  </a:lnTo>
                  <a:lnTo>
                    <a:pt x="269" y="423"/>
                  </a:lnTo>
                  <a:lnTo>
                    <a:pt x="271" y="419"/>
                  </a:lnTo>
                  <a:lnTo>
                    <a:pt x="283" y="395"/>
                  </a:lnTo>
                  <a:lnTo>
                    <a:pt x="288" y="387"/>
                  </a:lnTo>
                  <a:lnTo>
                    <a:pt x="288" y="371"/>
                  </a:lnTo>
                  <a:lnTo>
                    <a:pt x="293" y="356"/>
                  </a:lnTo>
                  <a:lnTo>
                    <a:pt x="305" y="346"/>
                  </a:lnTo>
                  <a:lnTo>
                    <a:pt x="305" y="332"/>
                  </a:lnTo>
                  <a:lnTo>
                    <a:pt x="307" y="330"/>
                  </a:lnTo>
                  <a:lnTo>
                    <a:pt x="307" y="322"/>
                  </a:lnTo>
                  <a:lnTo>
                    <a:pt x="317" y="315"/>
                  </a:lnTo>
                  <a:lnTo>
                    <a:pt x="319" y="322"/>
                  </a:lnTo>
                  <a:lnTo>
                    <a:pt x="321" y="322"/>
                  </a:lnTo>
                  <a:lnTo>
                    <a:pt x="326" y="320"/>
                  </a:lnTo>
                  <a:lnTo>
                    <a:pt x="329" y="318"/>
                  </a:lnTo>
                  <a:lnTo>
                    <a:pt x="331" y="310"/>
                  </a:lnTo>
                  <a:lnTo>
                    <a:pt x="329" y="296"/>
                  </a:lnTo>
                  <a:lnTo>
                    <a:pt x="331" y="277"/>
                  </a:lnTo>
                  <a:lnTo>
                    <a:pt x="324" y="265"/>
                  </a:lnTo>
                  <a:lnTo>
                    <a:pt x="321" y="238"/>
                  </a:lnTo>
                  <a:lnTo>
                    <a:pt x="297" y="178"/>
                  </a:lnTo>
                  <a:lnTo>
                    <a:pt x="273" y="171"/>
                  </a:lnTo>
                  <a:lnTo>
                    <a:pt x="266" y="176"/>
                  </a:lnTo>
                  <a:lnTo>
                    <a:pt x="254" y="188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21" y="226"/>
                  </a:lnTo>
                  <a:lnTo>
                    <a:pt x="211" y="221"/>
                  </a:lnTo>
                  <a:lnTo>
                    <a:pt x="209" y="219"/>
                  </a:lnTo>
                  <a:lnTo>
                    <a:pt x="204" y="209"/>
                  </a:lnTo>
                  <a:lnTo>
                    <a:pt x="206" y="193"/>
                  </a:lnTo>
                  <a:lnTo>
                    <a:pt x="211" y="185"/>
                  </a:lnTo>
                  <a:lnTo>
                    <a:pt x="225" y="176"/>
                  </a:lnTo>
                  <a:lnTo>
                    <a:pt x="228" y="169"/>
                  </a:lnTo>
                  <a:lnTo>
                    <a:pt x="230" y="164"/>
                  </a:lnTo>
                  <a:lnTo>
                    <a:pt x="230" y="157"/>
                  </a:lnTo>
                  <a:lnTo>
                    <a:pt x="237" y="152"/>
                  </a:lnTo>
                  <a:lnTo>
                    <a:pt x="245" y="140"/>
                  </a:lnTo>
                  <a:lnTo>
                    <a:pt x="245" y="111"/>
                  </a:lnTo>
                  <a:lnTo>
                    <a:pt x="240" y="99"/>
                  </a:lnTo>
                  <a:lnTo>
                    <a:pt x="235" y="92"/>
                  </a:lnTo>
                  <a:lnTo>
                    <a:pt x="228" y="82"/>
                  </a:lnTo>
                  <a:lnTo>
                    <a:pt x="223" y="75"/>
                  </a:lnTo>
                  <a:lnTo>
                    <a:pt x="225" y="70"/>
                  </a:lnTo>
                  <a:lnTo>
                    <a:pt x="235" y="65"/>
                  </a:lnTo>
                  <a:lnTo>
                    <a:pt x="237" y="63"/>
                  </a:lnTo>
                  <a:lnTo>
                    <a:pt x="225" y="44"/>
                  </a:lnTo>
                  <a:lnTo>
                    <a:pt x="216" y="39"/>
                  </a:lnTo>
                  <a:lnTo>
                    <a:pt x="189" y="27"/>
                  </a:lnTo>
                  <a:lnTo>
                    <a:pt x="168" y="24"/>
                  </a:lnTo>
                  <a:lnTo>
                    <a:pt x="163" y="17"/>
                  </a:lnTo>
                  <a:lnTo>
                    <a:pt x="146" y="12"/>
                  </a:lnTo>
                  <a:lnTo>
                    <a:pt x="132" y="8"/>
                  </a:lnTo>
                  <a:lnTo>
                    <a:pt x="120" y="0"/>
                  </a:lnTo>
                  <a:lnTo>
                    <a:pt x="113" y="5"/>
                  </a:lnTo>
                  <a:lnTo>
                    <a:pt x="105" y="1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3" y="46"/>
                  </a:lnTo>
                  <a:lnTo>
                    <a:pt x="101" y="48"/>
                  </a:lnTo>
                  <a:lnTo>
                    <a:pt x="93" y="51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77" y="72"/>
                  </a:lnTo>
                  <a:lnTo>
                    <a:pt x="79" y="84"/>
                  </a:lnTo>
                  <a:lnTo>
                    <a:pt x="79" y="97"/>
                  </a:lnTo>
                  <a:lnTo>
                    <a:pt x="74" y="109"/>
                  </a:lnTo>
                  <a:lnTo>
                    <a:pt x="65" y="113"/>
                  </a:lnTo>
                  <a:lnTo>
                    <a:pt x="62" y="104"/>
                  </a:lnTo>
                  <a:lnTo>
                    <a:pt x="67" y="94"/>
                  </a:lnTo>
                  <a:lnTo>
                    <a:pt x="62" y="82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55" y="84"/>
                  </a:lnTo>
                  <a:lnTo>
                    <a:pt x="53" y="94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33" y="109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19" y="133"/>
                  </a:lnTo>
                  <a:lnTo>
                    <a:pt x="19" y="149"/>
                  </a:lnTo>
                  <a:lnTo>
                    <a:pt x="19" y="169"/>
                  </a:lnTo>
                  <a:lnTo>
                    <a:pt x="16" y="181"/>
                  </a:lnTo>
                  <a:lnTo>
                    <a:pt x="9" y="195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2" y="236"/>
                  </a:lnTo>
                  <a:lnTo>
                    <a:pt x="9" y="250"/>
                  </a:lnTo>
                  <a:lnTo>
                    <a:pt x="14" y="262"/>
                  </a:lnTo>
                  <a:lnTo>
                    <a:pt x="28" y="294"/>
                  </a:lnTo>
                  <a:lnTo>
                    <a:pt x="41" y="320"/>
                  </a:lnTo>
                  <a:lnTo>
                    <a:pt x="41" y="342"/>
                  </a:lnTo>
                  <a:lnTo>
                    <a:pt x="45" y="346"/>
                  </a:lnTo>
                  <a:lnTo>
                    <a:pt x="45" y="351"/>
                  </a:lnTo>
                  <a:lnTo>
                    <a:pt x="43" y="354"/>
                  </a:lnTo>
                  <a:lnTo>
                    <a:pt x="41" y="375"/>
                  </a:lnTo>
                  <a:lnTo>
                    <a:pt x="36" y="392"/>
                  </a:lnTo>
                  <a:lnTo>
                    <a:pt x="28" y="409"/>
                  </a:lnTo>
                  <a:lnTo>
                    <a:pt x="16" y="440"/>
                  </a:lnTo>
                  <a:lnTo>
                    <a:pt x="4" y="45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6;p14">
              <a:extLst>
                <a:ext uri="{FF2B5EF4-FFF2-40B4-BE49-F238E27FC236}">
                  <a16:creationId xmlns:a16="http://schemas.microsoft.com/office/drawing/2014/main" id="{33091464-1309-0042-A91A-0D55D0991C89}"/>
                </a:ext>
              </a:extLst>
            </p:cNvPr>
            <p:cNvSpPr/>
            <p:nvPr/>
          </p:nvSpPr>
          <p:spPr>
            <a:xfrm>
              <a:off x="18434550" y="5502598"/>
              <a:ext cx="2455073" cy="1208505"/>
            </a:xfrm>
            <a:custGeom>
              <a:avLst/>
              <a:gdLst/>
              <a:ahLst/>
              <a:cxnLst/>
              <a:rect l="l" t="t" r="r" b="b"/>
              <a:pathLst>
                <a:path w="516" h="254" extrusionOk="0">
                  <a:moveTo>
                    <a:pt x="0" y="108"/>
                  </a:moveTo>
                  <a:lnTo>
                    <a:pt x="14" y="103"/>
                  </a:lnTo>
                  <a:lnTo>
                    <a:pt x="21" y="98"/>
                  </a:lnTo>
                  <a:lnTo>
                    <a:pt x="38" y="88"/>
                  </a:lnTo>
                  <a:lnTo>
                    <a:pt x="41" y="81"/>
                  </a:lnTo>
                  <a:lnTo>
                    <a:pt x="48" y="79"/>
                  </a:lnTo>
                  <a:lnTo>
                    <a:pt x="77" y="69"/>
                  </a:lnTo>
                  <a:lnTo>
                    <a:pt x="96" y="57"/>
                  </a:lnTo>
                  <a:lnTo>
                    <a:pt x="120" y="33"/>
                  </a:lnTo>
                  <a:lnTo>
                    <a:pt x="127" y="31"/>
                  </a:lnTo>
                  <a:lnTo>
                    <a:pt x="146" y="9"/>
                  </a:lnTo>
                  <a:lnTo>
                    <a:pt x="161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78" y="12"/>
                  </a:lnTo>
                  <a:lnTo>
                    <a:pt x="175" y="12"/>
                  </a:lnTo>
                  <a:lnTo>
                    <a:pt x="170" y="21"/>
                  </a:lnTo>
                  <a:lnTo>
                    <a:pt x="154" y="40"/>
                  </a:lnTo>
                  <a:lnTo>
                    <a:pt x="146" y="48"/>
                  </a:lnTo>
                  <a:lnTo>
                    <a:pt x="142" y="52"/>
                  </a:lnTo>
                  <a:lnTo>
                    <a:pt x="139" y="67"/>
                  </a:lnTo>
                  <a:lnTo>
                    <a:pt x="142" y="79"/>
                  </a:lnTo>
                  <a:lnTo>
                    <a:pt x="144" y="72"/>
                  </a:lnTo>
                  <a:lnTo>
                    <a:pt x="158" y="62"/>
                  </a:lnTo>
                  <a:lnTo>
                    <a:pt x="166" y="62"/>
                  </a:lnTo>
                  <a:lnTo>
                    <a:pt x="173" y="60"/>
                  </a:lnTo>
                  <a:lnTo>
                    <a:pt x="202" y="72"/>
                  </a:lnTo>
                  <a:lnTo>
                    <a:pt x="226" y="98"/>
                  </a:lnTo>
                  <a:lnTo>
                    <a:pt x="245" y="96"/>
                  </a:lnTo>
                  <a:lnTo>
                    <a:pt x="252" y="98"/>
                  </a:lnTo>
                  <a:lnTo>
                    <a:pt x="259" y="101"/>
                  </a:lnTo>
                  <a:lnTo>
                    <a:pt x="266" y="101"/>
                  </a:lnTo>
                  <a:lnTo>
                    <a:pt x="269" y="101"/>
                  </a:lnTo>
                  <a:lnTo>
                    <a:pt x="276" y="103"/>
                  </a:lnTo>
                  <a:lnTo>
                    <a:pt x="276" y="105"/>
                  </a:lnTo>
                  <a:lnTo>
                    <a:pt x="278" y="103"/>
                  </a:lnTo>
                  <a:lnTo>
                    <a:pt x="283" y="96"/>
                  </a:lnTo>
                  <a:lnTo>
                    <a:pt x="302" y="81"/>
                  </a:lnTo>
                  <a:lnTo>
                    <a:pt x="370" y="64"/>
                  </a:lnTo>
                  <a:lnTo>
                    <a:pt x="389" y="52"/>
                  </a:lnTo>
                  <a:lnTo>
                    <a:pt x="396" y="50"/>
                  </a:lnTo>
                  <a:lnTo>
                    <a:pt x="401" y="55"/>
                  </a:lnTo>
                  <a:lnTo>
                    <a:pt x="394" y="64"/>
                  </a:lnTo>
                  <a:lnTo>
                    <a:pt x="394" y="69"/>
                  </a:lnTo>
                  <a:lnTo>
                    <a:pt x="403" y="86"/>
                  </a:lnTo>
                  <a:lnTo>
                    <a:pt x="408" y="88"/>
                  </a:lnTo>
                  <a:lnTo>
                    <a:pt x="411" y="86"/>
                  </a:lnTo>
                  <a:lnTo>
                    <a:pt x="423" y="86"/>
                  </a:lnTo>
                  <a:lnTo>
                    <a:pt x="427" y="84"/>
                  </a:lnTo>
                  <a:lnTo>
                    <a:pt x="449" y="81"/>
                  </a:lnTo>
                  <a:lnTo>
                    <a:pt x="459" y="86"/>
                  </a:lnTo>
                  <a:lnTo>
                    <a:pt x="468" y="103"/>
                  </a:lnTo>
                  <a:lnTo>
                    <a:pt x="473" y="110"/>
                  </a:lnTo>
                  <a:lnTo>
                    <a:pt x="490" y="117"/>
                  </a:lnTo>
                  <a:lnTo>
                    <a:pt x="507" y="115"/>
                  </a:lnTo>
                  <a:lnTo>
                    <a:pt x="511" y="115"/>
                  </a:lnTo>
                  <a:lnTo>
                    <a:pt x="516" y="117"/>
                  </a:lnTo>
                  <a:lnTo>
                    <a:pt x="516" y="125"/>
                  </a:lnTo>
                  <a:lnTo>
                    <a:pt x="509" y="132"/>
                  </a:lnTo>
                  <a:lnTo>
                    <a:pt x="499" y="132"/>
                  </a:lnTo>
                  <a:lnTo>
                    <a:pt x="492" y="132"/>
                  </a:lnTo>
                  <a:lnTo>
                    <a:pt x="492" y="127"/>
                  </a:lnTo>
                  <a:lnTo>
                    <a:pt x="487" y="127"/>
                  </a:lnTo>
                  <a:lnTo>
                    <a:pt x="478" y="134"/>
                  </a:lnTo>
                  <a:lnTo>
                    <a:pt x="471" y="132"/>
                  </a:lnTo>
                  <a:lnTo>
                    <a:pt x="463" y="129"/>
                  </a:lnTo>
                  <a:lnTo>
                    <a:pt x="444" y="134"/>
                  </a:lnTo>
                  <a:lnTo>
                    <a:pt x="435" y="132"/>
                  </a:lnTo>
                  <a:lnTo>
                    <a:pt x="430" y="134"/>
                  </a:lnTo>
                  <a:lnTo>
                    <a:pt x="432" y="144"/>
                  </a:lnTo>
                  <a:lnTo>
                    <a:pt x="430" y="149"/>
                  </a:lnTo>
                  <a:lnTo>
                    <a:pt x="425" y="146"/>
                  </a:lnTo>
                  <a:lnTo>
                    <a:pt x="413" y="137"/>
                  </a:lnTo>
                  <a:lnTo>
                    <a:pt x="387" y="132"/>
                  </a:lnTo>
                  <a:lnTo>
                    <a:pt x="379" y="134"/>
                  </a:lnTo>
                  <a:lnTo>
                    <a:pt x="372" y="132"/>
                  </a:lnTo>
                  <a:lnTo>
                    <a:pt x="353" y="144"/>
                  </a:lnTo>
                  <a:lnTo>
                    <a:pt x="351" y="144"/>
                  </a:lnTo>
                  <a:lnTo>
                    <a:pt x="341" y="149"/>
                  </a:lnTo>
                  <a:lnTo>
                    <a:pt x="338" y="153"/>
                  </a:lnTo>
                  <a:lnTo>
                    <a:pt x="336" y="153"/>
                  </a:lnTo>
                  <a:lnTo>
                    <a:pt x="324" y="151"/>
                  </a:lnTo>
                  <a:lnTo>
                    <a:pt x="312" y="153"/>
                  </a:lnTo>
                  <a:lnTo>
                    <a:pt x="312" y="163"/>
                  </a:lnTo>
                  <a:lnTo>
                    <a:pt x="310" y="168"/>
                  </a:lnTo>
                  <a:lnTo>
                    <a:pt x="286" y="189"/>
                  </a:lnTo>
                  <a:lnTo>
                    <a:pt x="281" y="187"/>
                  </a:lnTo>
                  <a:lnTo>
                    <a:pt x="278" y="185"/>
                  </a:lnTo>
                  <a:lnTo>
                    <a:pt x="288" y="170"/>
                  </a:lnTo>
                  <a:lnTo>
                    <a:pt x="288" y="165"/>
                  </a:lnTo>
                  <a:lnTo>
                    <a:pt x="276" y="165"/>
                  </a:lnTo>
                  <a:lnTo>
                    <a:pt x="271" y="177"/>
                  </a:lnTo>
                  <a:lnTo>
                    <a:pt x="266" y="182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7" y="168"/>
                  </a:lnTo>
                  <a:lnTo>
                    <a:pt x="254" y="182"/>
                  </a:lnTo>
                  <a:lnTo>
                    <a:pt x="245" y="197"/>
                  </a:lnTo>
                  <a:lnTo>
                    <a:pt x="240" y="211"/>
                  </a:lnTo>
                  <a:lnTo>
                    <a:pt x="235" y="221"/>
                  </a:lnTo>
                  <a:lnTo>
                    <a:pt x="226" y="237"/>
                  </a:lnTo>
                  <a:lnTo>
                    <a:pt x="226" y="250"/>
                  </a:lnTo>
                  <a:lnTo>
                    <a:pt x="223" y="254"/>
                  </a:lnTo>
                  <a:lnTo>
                    <a:pt x="211" y="247"/>
                  </a:lnTo>
                  <a:lnTo>
                    <a:pt x="209" y="235"/>
                  </a:lnTo>
                  <a:lnTo>
                    <a:pt x="211" y="230"/>
                  </a:lnTo>
                  <a:lnTo>
                    <a:pt x="214" y="225"/>
                  </a:lnTo>
                  <a:lnTo>
                    <a:pt x="211" y="223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9" y="197"/>
                  </a:lnTo>
                  <a:lnTo>
                    <a:pt x="199" y="187"/>
                  </a:lnTo>
                  <a:lnTo>
                    <a:pt x="185" y="180"/>
                  </a:lnTo>
                  <a:lnTo>
                    <a:pt x="173" y="177"/>
                  </a:lnTo>
                  <a:lnTo>
                    <a:pt x="175" y="175"/>
                  </a:lnTo>
                  <a:lnTo>
                    <a:pt x="175" y="173"/>
                  </a:lnTo>
                  <a:lnTo>
                    <a:pt x="173" y="168"/>
                  </a:lnTo>
                  <a:lnTo>
                    <a:pt x="161" y="165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4" y="165"/>
                  </a:lnTo>
                  <a:lnTo>
                    <a:pt x="132" y="161"/>
                  </a:lnTo>
                  <a:lnTo>
                    <a:pt x="122" y="161"/>
                  </a:lnTo>
                  <a:lnTo>
                    <a:pt x="106" y="149"/>
                  </a:lnTo>
                  <a:lnTo>
                    <a:pt x="98" y="149"/>
                  </a:lnTo>
                  <a:lnTo>
                    <a:pt x="26" y="134"/>
                  </a:lnTo>
                  <a:lnTo>
                    <a:pt x="21" y="132"/>
                  </a:lnTo>
                  <a:lnTo>
                    <a:pt x="19" y="120"/>
                  </a:lnTo>
                  <a:lnTo>
                    <a:pt x="14" y="115"/>
                  </a:lnTo>
                  <a:lnTo>
                    <a:pt x="2" y="11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7;p14">
              <a:extLst>
                <a:ext uri="{FF2B5EF4-FFF2-40B4-BE49-F238E27FC236}">
                  <a16:creationId xmlns:a16="http://schemas.microsoft.com/office/drawing/2014/main" id="{E2D967F5-6D3B-AF4E-9F8E-AA72122367D2}"/>
                </a:ext>
              </a:extLst>
            </p:cNvPr>
            <p:cNvSpPr/>
            <p:nvPr/>
          </p:nvSpPr>
          <p:spPr>
            <a:xfrm>
              <a:off x="24876737" y="6734890"/>
              <a:ext cx="1336966" cy="699409"/>
            </a:xfrm>
            <a:custGeom>
              <a:avLst/>
              <a:gdLst/>
              <a:ahLst/>
              <a:cxnLst/>
              <a:rect l="l" t="t" r="r" b="b"/>
              <a:pathLst>
                <a:path w="281" h="147" extrusionOk="0">
                  <a:moveTo>
                    <a:pt x="0" y="63"/>
                  </a:moveTo>
                  <a:lnTo>
                    <a:pt x="58" y="51"/>
                  </a:lnTo>
                  <a:lnTo>
                    <a:pt x="149" y="29"/>
                  </a:lnTo>
                  <a:lnTo>
                    <a:pt x="149" y="24"/>
                  </a:lnTo>
                  <a:lnTo>
                    <a:pt x="152" y="22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17"/>
                  </a:lnTo>
                  <a:lnTo>
                    <a:pt x="164" y="15"/>
                  </a:lnTo>
                  <a:lnTo>
                    <a:pt x="168" y="3"/>
                  </a:lnTo>
                  <a:lnTo>
                    <a:pt x="176" y="0"/>
                  </a:lnTo>
                  <a:lnTo>
                    <a:pt x="180" y="3"/>
                  </a:lnTo>
                  <a:lnTo>
                    <a:pt x="183" y="17"/>
                  </a:lnTo>
                  <a:lnTo>
                    <a:pt x="195" y="24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90" y="36"/>
                  </a:lnTo>
                  <a:lnTo>
                    <a:pt x="185" y="46"/>
                  </a:lnTo>
                  <a:lnTo>
                    <a:pt x="183" y="58"/>
                  </a:lnTo>
                  <a:lnTo>
                    <a:pt x="183" y="63"/>
                  </a:lnTo>
                  <a:lnTo>
                    <a:pt x="195" y="63"/>
                  </a:lnTo>
                  <a:lnTo>
                    <a:pt x="204" y="70"/>
                  </a:lnTo>
                  <a:lnTo>
                    <a:pt x="221" y="87"/>
                  </a:lnTo>
                  <a:lnTo>
                    <a:pt x="226" y="96"/>
                  </a:lnTo>
                  <a:lnTo>
                    <a:pt x="233" y="106"/>
                  </a:lnTo>
                  <a:lnTo>
                    <a:pt x="252" y="106"/>
                  </a:lnTo>
                  <a:lnTo>
                    <a:pt x="264" y="101"/>
                  </a:lnTo>
                  <a:lnTo>
                    <a:pt x="272" y="89"/>
                  </a:lnTo>
                  <a:lnTo>
                    <a:pt x="267" y="87"/>
                  </a:lnTo>
                  <a:lnTo>
                    <a:pt x="260" y="79"/>
                  </a:lnTo>
                  <a:lnTo>
                    <a:pt x="250" y="75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62" y="70"/>
                  </a:lnTo>
                  <a:lnTo>
                    <a:pt x="274" y="89"/>
                  </a:lnTo>
                  <a:lnTo>
                    <a:pt x="281" y="106"/>
                  </a:lnTo>
                  <a:lnTo>
                    <a:pt x="281" y="115"/>
                  </a:lnTo>
                  <a:lnTo>
                    <a:pt x="274" y="111"/>
                  </a:lnTo>
                  <a:lnTo>
                    <a:pt x="264" y="118"/>
                  </a:lnTo>
                  <a:lnTo>
                    <a:pt x="250" y="123"/>
                  </a:lnTo>
                  <a:lnTo>
                    <a:pt x="238" y="135"/>
                  </a:lnTo>
                  <a:lnTo>
                    <a:pt x="233" y="135"/>
                  </a:lnTo>
                  <a:lnTo>
                    <a:pt x="231" y="132"/>
                  </a:lnTo>
                  <a:lnTo>
                    <a:pt x="231" y="12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9" y="132"/>
                  </a:lnTo>
                  <a:lnTo>
                    <a:pt x="209" y="144"/>
                  </a:lnTo>
                  <a:lnTo>
                    <a:pt x="204" y="147"/>
                  </a:lnTo>
                  <a:lnTo>
                    <a:pt x="200" y="140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5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73" y="123"/>
                  </a:lnTo>
                  <a:lnTo>
                    <a:pt x="168" y="113"/>
                  </a:lnTo>
                  <a:lnTo>
                    <a:pt x="164" y="111"/>
                  </a:lnTo>
                  <a:lnTo>
                    <a:pt x="161" y="101"/>
                  </a:lnTo>
                  <a:lnTo>
                    <a:pt x="130" y="108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6" y="132"/>
                  </a:lnTo>
                  <a:lnTo>
                    <a:pt x="51" y="128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8;p14">
              <a:extLst>
                <a:ext uri="{FF2B5EF4-FFF2-40B4-BE49-F238E27FC236}">
                  <a16:creationId xmlns:a16="http://schemas.microsoft.com/office/drawing/2014/main" id="{0F1F7237-77D1-7F48-BFA8-70EB4A875D55}"/>
                </a:ext>
              </a:extLst>
            </p:cNvPr>
            <p:cNvSpPr/>
            <p:nvPr/>
          </p:nvSpPr>
          <p:spPr>
            <a:xfrm>
              <a:off x="25495263" y="7215439"/>
              <a:ext cx="352084" cy="390147"/>
            </a:xfrm>
            <a:custGeom>
              <a:avLst/>
              <a:gdLst/>
              <a:ahLst/>
              <a:cxnLst/>
              <a:rect l="l" t="t" r="r" b="b"/>
              <a:pathLst>
                <a:path w="74" h="82" extrusionOk="0">
                  <a:moveTo>
                    <a:pt x="0" y="7"/>
                  </a:moveTo>
                  <a:lnTo>
                    <a:pt x="19" y="67"/>
                  </a:lnTo>
                  <a:lnTo>
                    <a:pt x="17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36" y="72"/>
                  </a:lnTo>
                  <a:lnTo>
                    <a:pt x="46" y="63"/>
                  </a:lnTo>
                  <a:lnTo>
                    <a:pt x="46" y="58"/>
                  </a:lnTo>
                  <a:lnTo>
                    <a:pt x="41" y="53"/>
                  </a:lnTo>
                  <a:lnTo>
                    <a:pt x="41" y="43"/>
                  </a:lnTo>
                  <a:lnTo>
                    <a:pt x="48" y="36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7" y="48"/>
                  </a:lnTo>
                  <a:lnTo>
                    <a:pt x="74" y="46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43" y="2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9;p14">
              <a:extLst>
                <a:ext uri="{FF2B5EF4-FFF2-40B4-BE49-F238E27FC236}">
                  <a16:creationId xmlns:a16="http://schemas.microsoft.com/office/drawing/2014/main" id="{28AC72DF-83B7-4E43-8253-89E8E08F7D16}"/>
                </a:ext>
              </a:extLst>
            </p:cNvPr>
            <p:cNvSpPr/>
            <p:nvPr/>
          </p:nvSpPr>
          <p:spPr>
            <a:xfrm>
              <a:off x="24891012" y="7248743"/>
              <a:ext cx="694652" cy="685137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0" y="32"/>
                  </a:moveTo>
                  <a:lnTo>
                    <a:pt x="48" y="20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127" y="0"/>
                  </a:lnTo>
                  <a:lnTo>
                    <a:pt x="146" y="60"/>
                  </a:lnTo>
                  <a:lnTo>
                    <a:pt x="144" y="65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4" y="75"/>
                  </a:lnTo>
                  <a:lnTo>
                    <a:pt x="134" y="77"/>
                  </a:lnTo>
                  <a:lnTo>
                    <a:pt x="110" y="87"/>
                  </a:lnTo>
                  <a:lnTo>
                    <a:pt x="103" y="84"/>
                  </a:lnTo>
                  <a:lnTo>
                    <a:pt x="101" y="87"/>
                  </a:lnTo>
                  <a:lnTo>
                    <a:pt x="101" y="92"/>
                  </a:lnTo>
                  <a:lnTo>
                    <a:pt x="98" y="94"/>
                  </a:lnTo>
                  <a:lnTo>
                    <a:pt x="84" y="96"/>
                  </a:lnTo>
                  <a:lnTo>
                    <a:pt x="62" y="104"/>
                  </a:lnTo>
                  <a:lnTo>
                    <a:pt x="60" y="101"/>
                  </a:lnTo>
                  <a:lnTo>
                    <a:pt x="50" y="116"/>
                  </a:lnTo>
                  <a:lnTo>
                    <a:pt x="21" y="137"/>
                  </a:lnTo>
                  <a:lnTo>
                    <a:pt x="9" y="144"/>
                  </a:lnTo>
                  <a:lnTo>
                    <a:pt x="2" y="135"/>
                  </a:lnTo>
                  <a:lnTo>
                    <a:pt x="14" y="123"/>
                  </a:lnTo>
                  <a:lnTo>
                    <a:pt x="17" y="116"/>
                  </a:lnTo>
                  <a:lnTo>
                    <a:pt x="9" y="10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;p14">
              <a:extLst>
                <a:ext uri="{FF2B5EF4-FFF2-40B4-BE49-F238E27FC236}">
                  <a16:creationId xmlns:a16="http://schemas.microsoft.com/office/drawing/2014/main" id="{6587E831-B261-784D-A6FF-2E4B5E67E23A}"/>
                </a:ext>
              </a:extLst>
            </p:cNvPr>
            <p:cNvSpPr/>
            <p:nvPr/>
          </p:nvSpPr>
          <p:spPr>
            <a:xfrm>
              <a:off x="21769834" y="8647563"/>
              <a:ext cx="1827031" cy="1803240"/>
            </a:xfrm>
            <a:custGeom>
              <a:avLst/>
              <a:gdLst/>
              <a:ahLst/>
              <a:cxnLst/>
              <a:rect l="l" t="t" r="r" b="b"/>
              <a:pathLst>
                <a:path w="384" h="379" extrusionOk="0">
                  <a:moveTo>
                    <a:pt x="132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7" y="16"/>
                  </a:lnTo>
                  <a:lnTo>
                    <a:pt x="115" y="26"/>
                  </a:lnTo>
                  <a:lnTo>
                    <a:pt x="132" y="33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5" y="108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96" y="136"/>
                  </a:lnTo>
                  <a:lnTo>
                    <a:pt x="96" y="141"/>
                  </a:lnTo>
                  <a:lnTo>
                    <a:pt x="84" y="144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70" y="153"/>
                  </a:lnTo>
                  <a:lnTo>
                    <a:pt x="63" y="161"/>
                  </a:lnTo>
                  <a:lnTo>
                    <a:pt x="55" y="177"/>
                  </a:lnTo>
                  <a:lnTo>
                    <a:pt x="58" y="192"/>
                  </a:lnTo>
                  <a:lnTo>
                    <a:pt x="48" y="204"/>
                  </a:lnTo>
                  <a:lnTo>
                    <a:pt x="41" y="189"/>
                  </a:lnTo>
                  <a:lnTo>
                    <a:pt x="34" y="189"/>
                  </a:lnTo>
                  <a:lnTo>
                    <a:pt x="27" y="216"/>
                  </a:lnTo>
                  <a:lnTo>
                    <a:pt x="29" y="228"/>
                  </a:lnTo>
                  <a:lnTo>
                    <a:pt x="27" y="240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0" y="259"/>
                  </a:lnTo>
                  <a:lnTo>
                    <a:pt x="3" y="273"/>
                  </a:lnTo>
                  <a:lnTo>
                    <a:pt x="3" y="283"/>
                  </a:lnTo>
                  <a:lnTo>
                    <a:pt x="3" y="290"/>
                  </a:lnTo>
                  <a:lnTo>
                    <a:pt x="5" y="295"/>
                  </a:lnTo>
                  <a:lnTo>
                    <a:pt x="22" y="317"/>
                  </a:lnTo>
                  <a:lnTo>
                    <a:pt x="34" y="334"/>
                  </a:lnTo>
                  <a:lnTo>
                    <a:pt x="36" y="336"/>
                  </a:lnTo>
                  <a:lnTo>
                    <a:pt x="39" y="336"/>
                  </a:lnTo>
                  <a:lnTo>
                    <a:pt x="48" y="341"/>
                  </a:lnTo>
                  <a:lnTo>
                    <a:pt x="51" y="343"/>
                  </a:lnTo>
                  <a:lnTo>
                    <a:pt x="53" y="343"/>
                  </a:lnTo>
                  <a:lnTo>
                    <a:pt x="58" y="348"/>
                  </a:lnTo>
                  <a:lnTo>
                    <a:pt x="65" y="348"/>
                  </a:lnTo>
                  <a:lnTo>
                    <a:pt x="67" y="350"/>
                  </a:lnTo>
                  <a:lnTo>
                    <a:pt x="65" y="358"/>
                  </a:lnTo>
                  <a:lnTo>
                    <a:pt x="79" y="370"/>
                  </a:lnTo>
                  <a:lnTo>
                    <a:pt x="96" y="377"/>
                  </a:lnTo>
                  <a:lnTo>
                    <a:pt x="106" y="379"/>
                  </a:lnTo>
                  <a:lnTo>
                    <a:pt x="115" y="370"/>
                  </a:lnTo>
                  <a:lnTo>
                    <a:pt x="115" y="365"/>
                  </a:lnTo>
                  <a:lnTo>
                    <a:pt x="123" y="360"/>
                  </a:lnTo>
                  <a:lnTo>
                    <a:pt x="130" y="367"/>
                  </a:lnTo>
                  <a:lnTo>
                    <a:pt x="135" y="370"/>
                  </a:lnTo>
                  <a:lnTo>
                    <a:pt x="139" y="367"/>
                  </a:lnTo>
                  <a:lnTo>
                    <a:pt x="161" y="360"/>
                  </a:lnTo>
                  <a:lnTo>
                    <a:pt x="166" y="346"/>
                  </a:lnTo>
                  <a:lnTo>
                    <a:pt x="168" y="346"/>
                  </a:lnTo>
                  <a:lnTo>
                    <a:pt x="173" y="350"/>
                  </a:lnTo>
                  <a:lnTo>
                    <a:pt x="190" y="334"/>
                  </a:lnTo>
                  <a:lnTo>
                    <a:pt x="195" y="338"/>
                  </a:lnTo>
                  <a:lnTo>
                    <a:pt x="209" y="319"/>
                  </a:lnTo>
                  <a:lnTo>
                    <a:pt x="207" y="312"/>
                  </a:lnTo>
                  <a:lnTo>
                    <a:pt x="207" y="300"/>
                  </a:lnTo>
                  <a:lnTo>
                    <a:pt x="221" y="273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52" y="209"/>
                  </a:lnTo>
                  <a:lnTo>
                    <a:pt x="255" y="213"/>
                  </a:lnTo>
                  <a:lnTo>
                    <a:pt x="259" y="218"/>
                  </a:lnTo>
                  <a:lnTo>
                    <a:pt x="271" y="216"/>
                  </a:lnTo>
                  <a:lnTo>
                    <a:pt x="279" y="204"/>
                  </a:lnTo>
                  <a:lnTo>
                    <a:pt x="284" y="177"/>
                  </a:lnTo>
                  <a:lnTo>
                    <a:pt x="291" y="168"/>
                  </a:lnTo>
                  <a:lnTo>
                    <a:pt x="300" y="173"/>
                  </a:lnTo>
                  <a:lnTo>
                    <a:pt x="308" y="156"/>
                  </a:lnTo>
                  <a:lnTo>
                    <a:pt x="315" y="153"/>
                  </a:lnTo>
                  <a:lnTo>
                    <a:pt x="320" y="146"/>
                  </a:lnTo>
                  <a:lnTo>
                    <a:pt x="324" y="132"/>
                  </a:lnTo>
                  <a:lnTo>
                    <a:pt x="329" y="127"/>
                  </a:lnTo>
                  <a:lnTo>
                    <a:pt x="329" y="124"/>
                  </a:lnTo>
                  <a:lnTo>
                    <a:pt x="327" y="122"/>
                  </a:lnTo>
                  <a:lnTo>
                    <a:pt x="329" y="100"/>
                  </a:lnTo>
                  <a:lnTo>
                    <a:pt x="329" y="98"/>
                  </a:lnTo>
                  <a:lnTo>
                    <a:pt x="334" y="93"/>
                  </a:lnTo>
                  <a:lnTo>
                    <a:pt x="372" y="120"/>
                  </a:lnTo>
                  <a:lnTo>
                    <a:pt x="377" y="120"/>
                  </a:lnTo>
                  <a:lnTo>
                    <a:pt x="380" y="120"/>
                  </a:lnTo>
                  <a:lnTo>
                    <a:pt x="384" y="98"/>
                  </a:lnTo>
                  <a:lnTo>
                    <a:pt x="375" y="79"/>
                  </a:lnTo>
                  <a:lnTo>
                    <a:pt x="370" y="79"/>
                  </a:lnTo>
                  <a:lnTo>
                    <a:pt x="368" y="69"/>
                  </a:lnTo>
                  <a:lnTo>
                    <a:pt x="360" y="72"/>
                  </a:lnTo>
                  <a:lnTo>
                    <a:pt x="353" y="72"/>
                  </a:lnTo>
                  <a:lnTo>
                    <a:pt x="348" y="67"/>
                  </a:lnTo>
                  <a:lnTo>
                    <a:pt x="322" y="76"/>
                  </a:lnTo>
                  <a:lnTo>
                    <a:pt x="317" y="84"/>
                  </a:lnTo>
                  <a:lnTo>
                    <a:pt x="308" y="88"/>
                  </a:lnTo>
                  <a:lnTo>
                    <a:pt x="298" y="86"/>
                  </a:lnTo>
                  <a:lnTo>
                    <a:pt x="293" y="81"/>
                  </a:lnTo>
                  <a:lnTo>
                    <a:pt x="288" y="91"/>
                  </a:lnTo>
                  <a:lnTo>
                    <a:pt x="281" y="93"/>
                  </a:lnTo>
                  <a:lnTo>
                    <a:pt x="276" y="103"/>
                  </a:lnTo>
                  <a:lnTo>
                    <a:pt x="269" y="105"/>
                  </a:lnTo>
                  <a:lnTo>
                    <a:pt x="252" y="124"/>
                  </a:lnTo>
                  <a:lnTo>
                    <a:pt x="247" y="127"/>
                  </a:lnTo>
                  <a:lnTo>
                    <a:pt x="243" y="134"/>
                  </a:lnTo>
                  <a:lnTo>
                    <a:pt x="231" y="79"/>
                  </a:lnTo>
                  <a:lnTo>
                    <a:pt x="147" y="9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1;p14">
              <a:extLst>
                <a:ext uri="{FF2B5EF4-FFF2-40B4-BE49-F238E27FC236}">
                  <a16:creationId xmlns:a16="http://schemas.microsoft.com/office/drawing/2014/main" id="{1A4A8DF8-37E6-884E-B64B-AF6B3EB54522}"/>
                </a:ext>
              </a:extLst>
            </p:cNvPr>
            <p:cNvSpPr/>
            <p:nvPr/>
          </p:nvSpPr>
          <p:spPr>
            <a:xfrm>
              <a:off x="20694551" y="7981458"/>
              <a:ext cx="1703326" cy="1898398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0" y="70"/>
                  </a:moveTo>
                  <a:lnTo>
                    <a:pt x="32" y="349"/>
                  </a:lnTo>
                  <a:lnTo>
                    <a:pt x="39" y="349"/>
                  </a:lnTo>
                  <a:lnTo>
                    <a:pt x="48" y="353"/>
                  </a:lnTo>
                  <a:lnTo>
                    <a:pt x="53" y="353"/>
                  </a:lnTo>
                  <a:lnTo>
                    <a:pt x="63" y="349"/>
                  </a:lnTo>
                  <a:lnTo>
                    <a:pt x="80" y="361"/>
                  </a:lnTo>
                  <a:lnTo>
                    <a:pt x="84" y="375"/>
                  </a:lnTo>
                  <a:lnTo>
                    <a:pt x="96" y="380"/>
                  </a:lnTo>
                  <a:lnTo>
                    <a:pt x="116" y="380"/>
                  </a:lnTo>
                  <a:lnTo>
                    <a:pt x="132" y="392"/>
                  </a:lnTo>
                  <a:lnTo>
                    <a:pt x="140" y="382"/>
                  </a:lnTo>
                  <a:lnTo>
                    <a:pt x="144" y="382"/>
                  </a:lnTo>
                  <a:lnTo>
                    <a:pt x="159" y="387"/>
                  </a:lnTo>
                  <a:lnTo>
                    <a:pt x="173" y="385"/>
                  </a:lnTo>
                  <a:lnTo>
                    <a:pt x="173" y="382"/>
                  </a:lnTo>
                  <a:lnTo>
                    <a:pt x="180" y="380"/>
                  </a:lnTo>
                  <a:lnTo>
                    <a:pt x="183" y="375"/>
                  </a:lnTo>
                  <a:lnTo>
                    <a:pt x="193" y="368"/>
                  </a:lnTo>
                  <a:lnTo>
                    <a:pt x="197" y="375"/>
                  </a:lnTo>
                  <a:lnTo>
                    <a:pt x="205" y="387"/>
                  </a:lnTo>
                  <a:lnTo>
                    <a:pt x="214" y="389"/>
                  </a:lnTo>
                  <a:lnTo>
                    <a:pt x="224" y="397"/>
                  </a:lnTo>
                  <a:lnTo>
                    <a:pt x="226" y="399"/>
                  </a:lnTo>
                  <a:lnTo>
                    <a:pt x="238" y="399"/>
                  </a:lnTo>
                  <a:lnTo>
                    <a:pt x="245" y="385"/>
                  </a:lnTo>
                  <a:lnTo>
                    <a:pt x="253" y="380"/>
                  </a:lnTo>
                  <a:lnTo>
                    <a:pt x="255" y="368"/>
                  </a:lnTo>
                  <a:lnTo>
                    <a:pt x="253" y="356"/>
                  </a:lnTo>
                  <a:lnTo>
                    <a:pt x="260" y="329"/>
                  </a:lnTo>
                  <a:lnTo>
                    <a:pt x="267" y="329"/>
                  </a:lnTo>
                  <a:lnTo>
                    <a:pt x="274" y="344"/>
                  </a:lnTo>
                  <a:lnTo>
                    <a:pt x="284" y="332"/>
                  </a:lnTo>
                  <a:lnTo>
                    <a:pt x="281" y="317"/>
                  </a:lnTo>
                  <a:lnTo>
                    <a:pt x="289" y="301"/>
                  </a:lnTo>
                  <a:lnTo>
                    <a:pt x="296" y="293"/>
                  </a:lnTo>
                  <a:lnTo>
                    <a:pt x="298" y="289"/>
                  </a:lnTo>
                  <a:lnTo>
                    <a:pt x="305" y="281"/>
                  </a:lnTo>
                  <a:lnTo>
                    <a:pt x="310" y="284"/>
                  </a:lnTo>
                  <a:lnTo>
                    <a:pt x="322" y="281"/>
                  </a:lnTo>
                  <a:lnTo>
                    <a:pt x="322" y="276"/>
                  </a:lnTo>
                  <a:lnTo>
                    <a:pt x="337" y="257"/>
                  </a:lnTo>
                  <a:lnTo>
                    <a:pt x="341" y="257"/>
                  </a:lnTo>
                  <a:lnTo>
                    <a:pt x="351" y="248"/>
                  </a:lnTo>
                  <a:lnTo>
                    <a:pt x="349" y="236"/>
                  </a:lnTo>
                  <a:lnTo>
                    <a:pt x="349" y="231"/>
                  </a:lnTo>
                  <a:lnTo>
                    <a:pt x="349" y="221"/>
                  </a:lnTo>
                  <a:lnTo>
                    <a:pt x="351" y="212"/>
                  </a:lnTo>
                  <a:lnTo>
                    <a:pt x="358" y="173"/>
                  </a:lnTo>
                  <a:lnTo>
                    <a:pt x="341" y="166"/>
                  </a:lnTo>
                  <a:lnTo>
                    <a:pt x="353" y="156"/>
                  </a:lnTo>
                  <a:lnTo>
                    <a:pt x="349" y="14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32" y="0"/>
                  </a:lnTo>
                  <a:lnTo>
                    <a:pt x="291" y="19"/>
                  </a:lnTo>
                  <a:lnTo>
                    <a:pt x="274" y="31"/>
                  </a:lnTo>
                  <a:lnTo>
                    <a:pt x="267" y="36"/>
                  </a:lnTo>
                  <a:lnTo>
                    <a:pt x="243" y="63"/>
                  </a:lnTo>
                  <a:lnTo>
                    <a:pt x="238" y="65"/>
                  </a:lnTo>
                  <a:lnTo>
                    <a:pt x="231" y="65"/>
                  </a:lnTo>
                  <a:lnTo>
                    <a:pt x="217" y="65"/>
                  </a:lnTo>
                  <a:lnTo>
                    <a:pt x="209" y="67"/>
                  </a:lnTo>
                  <a:lnTo>
                    <a:pt x="190" y="84"/>
                  </a:lnTo>
                  <a:lnTo>
                    <a:pt x="183" y="82"/>
                  </a:lnTo>
                  <a:lnTo>
                    <a:pt x="168" y="77"/>
                  </a:lnTo>
                  <a:lnTo>
                    <a:pt x="164" y="79"/>
                  </a:lnTo>
                  <a:lnTo>
                    <a:pt x="156" y="77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47" y="67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04" y="60"/>
                  </a:lnTo>
                  <a:lnTo>
                    <a:pt x="104" y="5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2;p14">
              <a:extLst>
                <a:ext uri="{FF2B5EF4-FFF2-40B4-BE49-F238E27FC236}">
                  <a16:creationId xmlns:a16="http://schemas.microsoft.com/office/drawing/2014/main" id="{AF380126-1A36-CD45-8C02-4FFE7383880C}"/>
                </a:ext>
              </a:extLst>
            </p:cNvPr>
            <p:cNvSpPr/>
            <p:nvPr/>
          </p:nvSpPr>
          <p:spPr>
            <a:xfrm>
              <a:off x="19633539" y="8290723"/>
              <a:ext cx="1222777" cy="2160083"/>
            </a:xfrm>
            <a:custGeom>
              <a:avLst/>
              <a:gdLst/>
              <a:ahLst/>
              <a:cxnLst/>
              <a:rect l="l" t="t" r="r" b="b"/>
              <a:pathLst>
                <a:path w="257" h="454" extrusionOk="0">
                  <a:moveTo>
                    <a:pt x="7" y="26"/>
                  </a:moveTo>
                  <a:lnTo>
                    <a:pt x="29" y="281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34" y="329"/>
                  </a:lnTo>
                  <a:lnTo>
                    <a:pt x="36" y="351"/>
                  </a:lnTo>
                  <a:lnTo>
                    <a:pt x="26" y="373"/>
                  </a:lnTo>
                  <a:lnTo>
                    <a:pt x="24" y="380"/>
                  </a:lnTo>
                  <a:lnTo>
                    <a:pt x="17" y="397"/>
                  </a:lnTo>
                  <a:lnTo>
                    <a:pt x="2" y="409"/>
                  </a:lnTo>
                  <a:lnTo>
                    <a:pt x="2" y="42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0" y="454"/>
                  </a:lnTo>
                  <a:lnTo>
                    <a:pt x="7" y="454"/>
                  </a:lnTo>
                  <a:lnTo>
                    <a:pt x="14" y="452"/>
                  </a:lnTo>
                  <a:lnTo>
                    <a:pt x="12" y="447"/>
                  </a:lnTo>
                  <a:lnTo>
                    <a:pt x="14" y="440"/>
                  </a:lnTo>
                  <a:lnTo>
                    <a:pt x="31" y="442"/>
                  </a:lnTo>
                  <a:lnTo>
                    <a:pt x="50" y="435"/>
                  </a:lnTo>
                  <a:lnTo>
                    <a:pt x="77" y="445"/>
                  </a:lnTo>
                  <a:lnTo>
                    <a:pt x="79" y="447"/>
                  </a:lnTo>
                  <a:lnTo>
                    <a:pt x="84" y="447"/>
                  </a:lnTo>
                  <a:lnTo>
                    <a:pt x="89" y="430"/>
                  </a:lnTo>
                  <a:lnTo>
                    <a:pt x="103" y="425"/>
                  </a:lnTo>
                  <a:lnTo>
                    <a:pt x="111" y="433"/>
                  </a:lnTo>
                  <a:lnTo>
                    <a:pt x="118" y="437"/>
                  </a:lnTo>
                  <a:lnTo>
                    <a:pt x="125" y="433"/>
                  </a:lnTo>
                  <a:lnTo>
                    <a:pt x="132" y="411"/>
                  </a:lnTo>
                  <a:lnTo>
                    <a:pt x="137" y="404"/>
                  </a:lnTo>
                  <a:lnTo>
                    <a:pt x="142" y="404"/>
                  </a:lnTo>
                  <a:lnTo>
                    <a:pt x="151" y="416"/>
                  </a:lnTo>
                  <a:lnTo>
                    <a:pt x="173" y="416"/>
                  </a:lnTo>
                  <a:lnTo>
                    <a:pt x="178" y="394"/>
                  </a:lnTo>
                  <a:lnTo>
                    <a:pt x="211" y="351"/>
                  </a:lnTo>
                  <a:lnTo>
                    <a:pt x="211" y="336"/>
                  </a:lnTo>
                  <a:lnTo>
                    <a:pt x="219" y="332"/>
                  </a:lnTo>
                  <a:lnTo>
                    <a:pt x="233" y="334"/>
                  </a:lnTo>
                  <a:lnTo>
                    <a:pt x="245" y="324"/>
                  </a:lnTo>
                  <a:lnTo>
                    <a:pt x="255" y="322"/>
                  </a:lnTo>
                  <a:lnTo>
                    <a:pt x="257" y="315"/>
                  </a:lnTo>
                  <a:lnTo>
                    <a:pt x="252" y="298"/>
                  </a:lnTo>
                  <a:lnTo>
                    <a:pt x="252" y="291"/>
                  </a:lnTo>
                  <a:lnTo>
                    <a:pt x="255" y="284"/>
                  </a:lnTo>
                  <a:lnTo>
                    <a:pt x="223" y="5"/>
                  </a:lnTo>
                  <a:lnTo>
                    <a:pt x="223" y="0"/>
                  </a:lnTo>
                  <a:lnTo>
                    <a:pt x="58" y="22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34" y="34"/>
                  </a:lnTo>
                  <a:lnTo>
                    <a:pt x="19" y="3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;p14">
              <a:extLst>
                <a:ext uri="{FF2B5EF4-FFF2-40B4-BE49-F238E27FC236}">
                  <a16:creationId xmlns:a16="http://schemas.microsoft.com/office/drawing/2014/main" id="{F42A2CC9-EDF9-9B4E-926F-182D49037EAA}"/>
                </a:ext>
              </a:extLst>
            </p:cNvPr>
            <p:cNvSpPr/>
            <p:nvPr/>
          </p:nvSpPr>
          <p:spPr>
            <a:xfrm>
              <a:off x="18191899" y="8038553"/>
              <a:ext cx="1612924" cy="2859492"/>
            </a:xfrm>
            <a:custGeom>
              <a:avLst/>
              <a:gdLst/>
              <a:ahLst/>
              <a:cxnLst/>
              <a:rect l="l" t="t" r="r" b="b"/>
              <a:pathLst>
                <a:path w="339" h="601" extrusionOk="0">
                  <a:moveTo>
                    <a:pt x="279" y="0"/>
                  </a:moveTo>
                  <a:lnTo>
                    <a:pt x="58" y="15"/>
                  </a:lnTo>
                  <a:lnTo>
                    <a:pt x="60" y="19"/>
                  </a:lnTo>
                  <a:lnTo>
                    <a:pt x="77" y="31"/>
                  </a:lnTo>
                  <a:lnTo>
                    <a:pt x="80" y="41"/>
                  </a:lnTo>
                  <a:lnTo>
                    <a:pt x="94" y="51"/>
                  </a:lnTo>
                  <a:lnTo>
                    <a:pt x="101" y="70"/>
                  </a:lnTo>
                  <a:lnTo>
                    <a:pt x="99" y="77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103"/>
                  </a:lnTo>
                  <a:lnTo>
                    <a:pt x="75" y="120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41" y="128"/>
                  </a:lnTo>
                  <a:lnTo>
                    <a:pt x="34" y="132"/>
                  </a:lnTo>
                  <a:lnTo>
                    <a:pt x="27" y="144"/>
                  </a:lnTo>
                  <a:lnTo>
                    <a:pt x="29" y="154"/>
                  </a:lnTo>
                  <a:lnTo>
                    <a:pt x="39" y="164"/>
                  </a:lnTo>
                  <a:lnTo>
                    <a:pt x="41" y="171"/>
                  </a:lnTo>
                  <a:lnTo>
                    <a:pt x="39" y="185"/>
                  </a:lnTo>
                  <a:lnTo>
                    <a:pt x="27" y="212"/>
                  </a:lnTo>
                  <a:lnTo>
                    <a:pt x="15" y="221"/>
                  </a:lnTo>
                  <a:lnTo>
                    <a:pt x="10" y="228"/>
                  </a:lnTo>
                  <a:lnTo>
                    <a:pt x="10" y="238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0" y="262"/>
                  </a:lnTo>
                  <a:lnTo>
                    <a:pt x="3" y="284"/>
                  </a:lnTo>
                  <a:lnTo>
                    <a:pt x="8" y="301"/>
                  </a:lnTo>
                  <a:lnTo>
                    <a:pt x="10" y="308"/>
                  </a:lnTo>
                  <a:lnTo>
                    <a:pt x="34" y="337"/>
                  </a:lnTo>
                  <a:lnTo>
                    <a:pt x="58" y="356"/>
                  </a:lnTo>
                  <a:lnTo>
                    <a:pt x="65" y="363"/>
                  </a:lnTo>
                  <a:lnTo>
                    <a:pt x="80" y="401"/>
                  </a:lnTo>
                  <a:lnTo>
                    <a:pt x="85" y="404"/>
                  </a:lnTo>
                  <a:lnTo>
                    <a:pt x="92" y="397"/>
                  </a:lnTo>
                  <a:lnTo>
                    <a:pt x="99" y="394"/>
                  </a:lnTo>
                  <a:lnTo>
                    <a:pt x="118" y="404"/>
                  </a:lnTo>
                  <a:lnTo>
                    <a:pt x="123" y="411"/>
                  </a:lnTo>
                  <a:lnTo>
                    <a:pt x="118" y="423"/>
                  </a:lnTo>
                  <a:lnTo>
                    <a:pt x="121" y="440"/>
                  </a:lnTo>
                  <a:lnTo>
                    <a:pt x="104" y="457"/>
                  </a:lnTo>
                  <a:lnTo>
                    <a:pt x="101" y="464"/>
                  </a:lnTo>
                  <a:lnTo>
                    <a:pt x="106" y="476"/>
                  </a:lnTo>
                  <a:lnTo>
                    <a:pt x="121" y="490"/>
                  </a:lnTo>
                  <a:lnTo>
                    <a:pt x="145" y="505"/>
                  </a:lnTo>
                  <a:lnTo>
                    <a:pt x="157" y="510"/>
                  </a:lnTo>
                  <a:lnTo>
                    <a:pt x="181" y="529"/>
                  </a:lnTo>
                  <a:lnTo>
                    <a:pt x="185" y="548"/>
                  </a:lnTo>
                  <a:lnTo>
                    <a:pt x="193" y="558"/>
                  </a:lnTo>
                  <a:lnTo>
                    <a:pt x="193" y="563"/>
                  </a:lnTo>
                  <a:lnTo>
                    <a:pt x="185" y="567"/>
                  </a:lnTo>
                  <a:lnTo>
                    <a:pt x="185" y="572"/>
                  </a:lnTo>
                  <a:lnTo>
                    <a:pt x="202" y="601"/>
                  </a:lnTo>
                  <a:lnTo>
                    <a:pt x="207" y="601"/>
                  </a:lnTo>
                  <a:lnTo>
                    <a:pt x="207" y="596"/>
                  </a:lnTo>
                  <a:lnTo>
                    <a:pt x="212" y="596"/>
                  </a:lnTo>
                  <a:lnTo>
                    <a:pt x="214" y="599"/>
                  </a:lnTo>
                  <a:lnTo>
                    <a:pt x="219" y="579"/>
                  </a:lnTo>
                  <a:lnTo>
                    <a:pt x="229" y="575"/>
                  </a:lnTo>
                  <a:lnTo>
                    <a:pt x="243" y="577"/>
                  </a:lnTo>
                  <a:lnTo>
                    <a:pt x="255" y="582"/>
                  </a:lnTo>
                  <a:lnTo>
                    <a:pt x="265" y="589"/>
                  </a:lnTo>
                  <a:lnTo>
                    <a:pt x="277" y="584"/>
                  </a:lnTo>
                  <a:lnTo>
                    <a:pt x="272" y="563"/>
                  </a:lnTo>
                  <a:lnTo>
                    <a:pt x="269" y="551"/>
                  </a:lnTo>
                  <a:lnTo>
                    <a:pt x="277" y="548"/>
                  </a:lnTo>
                  <a:lnTo>
                    <a:pt x="303" y="541"/>
                  </a:lnTo>
                  <a:lnTo>
                    <a:pt x="305" y="538"/>
                  </a:lnTo>
                  <a:lnTo>
                    <a:pt x="296" y="526"/>
                  </a:lnTo>
                  <a:lnTo>
                    <a:pt x="296" y="524"/>
                  </a:lnTo>
                  <a:lnTo>
                    <a:pt x="301" y="522"/>
                  </a:lnTo>
                  <a:lnTo>
                    <a:pt x="301" y="512"/>
                  </a:lnTo>
                  <a:lnTo>
                    <a:pt x="305" y="507"/>
                  </a:lnTo>
                  <a:lnTo>
                    <a:pt x="303" y="507"/>
                  </a:lnTo>
                  <a:lnTo>
                    <a:pt x="303" y="502"/>
                  </a:lnTo>
                  <a:lnTo>
                    <a:pt x="303" y="498"/>
                  </a:lnTo>
                  <a:lnTo>
                    <a:pt x="305" y="478"/>
                  </a:lnTo>
                  <a:lnTo>
                    <a:pt x="305" y="462"/>
                  </a:lnTo>
                  <a:lnTo>
                    <a:pt x="320" y="450"/>
                  </a:lnTo>
                  <a:lnTo>
                    <a:pt x="327" y="433"/>
                  </a:lnTo>
                  <a:lnTo>
                    <a:pt x="329" y="426"/>
                  </a:lnTo>
                  <a:lnTo>
                    <a:pt x="339" y="404"/>
                  </a:lnTo>
                  <a:lnTo>
                    <a:pt x="337" y="382"/>
                  </a:lnTo>
                  <a:lnTo>
                    <a:pt x="327" y="361"/>
                  </a:lnTo>
                  <a:lnTo>
                    <a:pt x="329" y="349"/>
                  </a:lnTo>
                  <a:lnTo>
                    <a:pt x="329" y="339"/>
                  </a:lnTo>
                  <a:lnTo>
                    <a:pt x="332" y="334"/>
                  </a:lnTo>
                  <a:lnTo>
                    <a:pt x="310" y="79"/>
                  </a:lnTo>
                  <a:lnTo>
                    <a:pt x="305" y="77"/>
                  </a:lnTo>
                  <a:lnTo>
                    <a:pt x="303" y="72"/>
                  </a:lnTo>
                  <a:lnTo>
                    <a:pt x="298" y="48"/>
                  </a:lnTo>
                  <a:lnTo>
                    <a:pt x="296" y="41"/>
                  </a:lnTo>
                  <a:lnTo>
                    <a:pt x="286" y="34"/>
                  </a:lnTo>
                  <a:lnTo>
                    <a:pt x="279" y="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4;p14">
              <a:extLst>
                <a:ext uri="{FF2B5EF4-FFF2-40B4-BE49-F238E27FC236}">
                  <a16:creationId xmlns:a16="http://schemas.microsoft.com/office/drawing/2014/main" id="{FFF09D0F-7306-C24F-B204-C6649208DACC}"/>
                </a:ext>
              </a:extLst>
            </p:cNvPr>
            <p:cNvSpPr/>
            <p:nvPr/>
          </p:nvSpPr>
          <p:spPr>
            <a:xfrm>
              <a:off x="21189372" y="10384196"/>
              <a:ext cx="3554145" cy="1541557"/>
            </a:xfrm>
            <a:custGeom>
              <a:avLst/>
              <a:gdLst/>
              <a:ahLst/>
              <a:cxnLst/>
              <a:rect l="l" t="t" r="r" b="b"/>
              <a:pathLst>
                <a:path w="747" h="324" extrusionOk="0">
                  <a:moveTo>
                    <a:pt x="0" y="286"/>
                  </a:moveTo>
                  <a:lnTo>
                    <a:pt x="2" y="262"/>
                  </a:lnTo>
                  <a:lnTo>
                    <a:pt x="9" y="262"/>
                  </a:lnTo>
                  <a:lnTo>
                    <a:pt x="12" y="259"/>
                  </a:lnTo>
                  <a:lnTo>
                    <a:pt x="19" y="255"/>
                  </a:lnTo>
                  <a:lnTo>
                    <a:pt x="19" y="247"/>
                  </a:lnTo>
                  <a:lnTo>
                    <a:pt x="19" y="243"/>
                  </a:lnTo>
                  <a:lnTo>
                    <a:pt x="21" y="238"/>
                  </a:lnTo>
                  <a:lnTo>
                    <a:pt x="28" y="228"/>
                  </a:lnTo>
                  <a:lnTo>
                    <a:pt x="45" y="221"/>
                  </a:lnTo>
                  <a:lnTo>
                    <a:pt x="67" y="216"/>
                  </a:lnTo>
                  <a:lnTo>
                    <a:pt x="86" y="197"/>
                  </a:lnTo>
                  <a:lnTo>
                    <a:pt x="93" y="194"/>
                  </a:lnTo>
                  <a:lnTo>
                    <a:pt x="105" y="182"/>
                  </a:lnTo>
                  <a:lnTo>
                    <a:pt x="110" y="173"/>
                  </a:lnTo>
                  <a:lnTo>
                    <a:pt x="117" y="173"/>
                  </a:lnTo>
                  <a:lnTo>
                    <a:pt x="120" y="168"/>
                  </a:lnTo>
                  <a:lnTo>
                    <a:pt x="122" y="166"/>
                  </a:lnTo>
                  <a:lnTo>
                    <a:pt x="127" y="158"/>
                  </a:lnTo>
                  <a:lnTo>
                    <a:pt x="132" y="158"/>
                  </a:lnTo>
                  <a:lnTo>
                    <a:pt x="137" y="163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56" y="149"/>
                  </a:lnTo>
                  <a:lnTo>
                    <a:pt x="163" y="144"/>
                  </a:lnTo>
                  <a:lnTo>
                    <a:pt x="175" y="144"/>
                  </a:lnTo>
                  <a:lnTo>
                    <a:pt x="189" y="120"/>
                  </a:lnTo>
                  <a:lnTo>
                    <a:pt x="201" y="113"/>
                  </a:lnTo>
                  <a:lnTo>
                    <a:pt x="204" y="106"/>
                  </a:lnTo>
                  <a:lnTo>
                    <a:pt x="204" y="98"/>
                  </a:lnTo>
                  <a:lnTo>
                    <a:pt x="204" y="91"/>
                  </a:lnTo>
                  <a:lnTo>
                    <a:pt x="206" y="84"/>
                  </a:lnTo>
                  <a:lnTo>
                    <a:pt x="206" y="82"/>
                  </a:lnTo>
                  <a:lnTo>
                    <a:pt x="228" y="77"/>
                  </a:lnTo>
                  <a:lnTo>
                    <a:pt x="228" y="82"/>
                  </a:lnTo>
                  <a:lnTo>
                    <a:pt x="249" y="79"/>
                  </a:lnTo>
                  <a:lnTo>
                    <a:pt x="259" y="77"/>
                  </a:lnTo>
                  <a:lnTo>
                    <a:pt x="264" y="77"/>
                  </a:lnTo>
                  <a:lnTo>
                    <a:pt x="490" y="41"/>
                  </a:lnTo>
                  <a:lnTo>
                    <a:pt x="703" y="0"/>
                  </a:lnTo>
                  <a:lnTo>
                    <a:pt x="706" y="5"/>
                  </a:lnTo>
                  <a:lnTo>
                    <a:pt x="708" y="7"/>
                  </a:lnTo>
                  <a:lnTo>
                    <a:pt x="713" y="12"/>
                  </a:lnTo>
                  <a:lnTo>
                    <a:pt x="718" y="12"/>
                  </a:lnTo>
                  <a:lnTo>
                    <a:pt x="722" y="17"/>
                  </a:lnTo>
                  <a:lnTo>
                    <a:pt x="725" y="21"/>
                  </a:lnTo>
                  <a:lnTo>
                    <a:pt x="730" y="31"/>
                  </a:lnTo>
                  <a:lnTo>
                    <a:pt x="727" y="33"/>
                  </a:lnTo>
                  <a:lnTo>
                    <a:pt x="727" y="36"/>
                  </a:lnTo>
                  <a:lnTo>
                    <a:pt x="725" y="36"/>
                  </a:lnTo>
                  <a:lnTo>
                    <a:pt x="725" y="31"/>
                  </a:lnTo>
                  <a:lnTo>
                    <a:pt x="718" y="33"/>
                  </a:lnTo>
                  <a:lnTo>
                    <a:pt x="713" y="33"/>
                  </a:lnTo>
                  <a:lnTo>
                    <a:pt x="708" y="31"/>
                  </a:lnTo>
                  <a:lnTo>
                    <a:pt x="706" y="33"/>
                  </a:lnTo>
                  <a:lnTo>
                    <a:pt x="708" y="36"/>
                  </a:lnTo>
                  <a:lnTo>
                    <a:pt x="708" y="38"/>
                  </a:lnTo>
                  <a:lnTo>
                    <a:pt x="686" y="48"/>
                  </a:lnTo>
                  <a:lnTo>
                    <a:pt x="682" y="53"/>
                  </a:lnTo>
                  <a:lnTo>
                    <a:pt x="674" y="60"/>
                  </a:lnTo>
                  <a:lnTo>
                    <a:pt x="662" y="62"/>
                  </a:lnTo>
                  <a:lnTo>
                    <a:pt x="660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7" y="72"/>
                  </a:lnTo>
                  <a:lnTo>
                    <a:pt x="679" y="67"/>
                  </a:lnTo>
                  <a:lnTo>
                    <a:pt x="694" y="62"/>
                  </a:lnTo>
                  <a:lnTo>
                    <a:pt x="701" y="58"/>
                  </a:lnTo>
                  <a:lnTo>
                    <a:pt x="713" y="58"/>
                  </a:lnTo>
                  <a:lnTo>
                    <a:pt x="715" y="60"/>
                  </a:lnTo>
                  <a:lnTo>
                    <a:pt x="713" y="67"/>
                  </a:lnTo>
                  <a:lnTo>
                    <a:pt x="715" y="72"/>
                  </a:lnTo>
                  <a:lnTo>
                    <a:pt x="718" y="74"/>
                  </a:lnTo>
                  <a:lnTo>
                    <a:pt x="725" y="72"/>
                  </a:lnTo>
                  <a:lnTo>
                    <a:pt x="725" y="67"/>
                  </a:lnTo>
                  <a:lnTo>
                    <a:pt x="732" y="58"/>
                  </a:lnTo>
                  <a:lnTo>
                    <a:pt x="739" y="58"/>
                  </a:lnTo>
                  <a:lnTo>
                    <a:pt x="744" y="70"/>
                  </a:lnTo>
                  <a:lnTo>
                    <a:pt x="747" y="86"/>
                  </a:lnTo>
                  <a:lnTo>
                    <a:pt x="747" y="91"/>
                  </a:lnTo>
                  <a:lnTo>
                    <a:pt x="747" y="94"/>
                  </a:lnTo>
                  <a:lnTo>
                    <a:pt x="737" y="103"/>
                  </a:lnTo>
                  <a:lnTo>
                    <a:pt x="735" y="108"/>
                  </a:lnTo>
                  <a:lnTo>
                    <a:pt x="732" y="113"/>
                  </a:lnTo>
                  <a:lnTo>
                    <a:pt x="725" y="120"/>
                  </a:lnTo>
                  <a:lnTo>
                    <a:pt x="718" y="122"/>
                  </a:lnTo>
                  <a:lnTo>
                    <a:pt x="710" y="127"/>
                  </a:lnTo>
                  <a:lnTo>
                    <a:pt x="696" y="125"/>
                  </a:lnTo>
                  <a:lnTo>
                    <a:pt x="691" y="125"/>
                  </a:lnTo>
                  <a:lnTo>
                    <a:pt x="689" y="125"/>
                  </a:lnTo>
                  <a:lnTo>
                    <a:pt x="686" y="120"/>
                  </a:lnTo>
                  <a:lnTo>
                    <a:pt x="686" y="115"/>
                  </a:lnTo>
                  <a:lnTo>
                    <a:pt x="684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7"/>
                  </a:lnTo>
                  <a:lnTo>
                    <a:pt x="677" y="132"/>
                  </a:lnTo>
                  <a:lnTo>
                    <a:pt x="677" y="130"/>
                  </a:lnTo>
                  <a:lnTo>
                    <a:pt x="679" y="137"/>
                  </a:lnTo>
                  <a:lnTo>
                    <a:pt x="686" y="137"/>
                  </a:lnTo>
                  <a:lnTo>
                    <a:pt x="691" y="144"/>
                  </a:lnTo>
                  <a:lnTo>
                    <a:pt x="689" y="151"/>
                  </a:lnTo>
                  <a:lnTo>
                    <a:pt x="691" y="156"/>
                  </a:lnTo>
                  <a:lnTo>
                    <a:pt x="674" y="175"/>
                  </a:lnTo>
                  <a:lnTo>
                    <a:pt x="670" y="175"/>
                  </a:lnTo>
                  <a:lnTo>
                    <a:pt x="660" y="173"/>
                  </a:lnTo>
                  <a:lnTo>
                    <a:pt x="653" y="173"/>
                  </a:lnTo>
                  <a:lnTo>
                    <a:pt x="653" y="175"/>
                  </a:lnTo>
                  <a:lnTo>
                    <a:pt x="658" y="180"/>
                  </a:lnTo>
                  <a:lnTo>
                    <a:pt x="677" y="180"/>
                  </a:lnTo>
                  <a:lnTo>
                    <a:pt x="686" y="175"/>
                  </a:lnTo>
                  <a:lnTo>
                    <a:pt x="703" y="168"/>
                  </a:lnTo>
                  <a:lnTo>
                    <a:pt x="706" y="163"/>
                  </a:lnTo>
                  <a:lnTo>
                    <a:pt x="708" y="163"/>
                  </a:lnTo>
                  <a:lnTo>
                    <a:pt x="715" y="170"/>
                  </a:lnTo>
                  <a:lnTo>
                    <a:pt x="708" y="182"/>
                  </a:lnTo>
                  <a:lnTo>
                    <a:pt x="696" y="197"/>
                  </a:lnTo>
                  <a:lnTo>
                    <a:pt x="682" y="199"/>
                  </a:lnTo>
                  <a:lnTo>
                    <a:pt x="674" y="204"/>
                  </a:lnTo>
                  <a:lnTo>
                    <a:pt x="658" y="207"/>
                  </a:lnTo>
                  <a:lnTo>
                    <a:pt x="643" y="231"/>
                  </a:lnTo>
                  <a:lnTo>
                    <a:pt x="636" y="231"/>
                  </a:lnTo>
                  <a:lnTo>
                    <a:pt x="636" y="233"/>
                  </a:lnTo>
                  <a:lnTo>
                    <a:pt x="638" y="235"/>
                  </a:lnTo>
                  <a:lnTo>
                    <a:pt x="622" y="245"/>
                  </a:lnTo>
                  <a:lnTo>
                    <a:pt x="612" y="257"/>
                  </a:lnTo>
                  <a:lnTo>
                    <a:pt x="602" y="279"/>
                  </a:lnTo>
                  <a:lnTo>
                    <a:pt x="598" y="303"/>
                  </a:lnTo>
                  <a:lnTo>
                    <a:pt x="593" y="310"/>
                  </a:lnTo>
                  <a:lnTo>
                    <a:pt x="586" y="315"/>
                  </a:lnTo>
                  <a:lnTo>
                    <a:pt x="550" y="319"/>
                  </a:lnTo>
                  <a:lnTo>
                    <a:pt x="545" y="324"/>
                  </a:lnTo>
                  <a:lnTo>
                    <a:pt x="432" y="245"/>
                  </a:lnTo>
                  <a:lnTo>
                    <a:pt x="333" y="257"/>
                  </a:lnTo>
                  <a:lnTo>
                    <a:pt x="331" y="243"/>
                  </a:lnTo>
                  <a:lnTo>
                    <a:pt x="314" y="231"/>
                  </a:lnTo>
                  <a:lnTo>
                    <a:pt x="307" y="233"/>
                  </a:lnTo>
                  <a:lnTo>
                    <a:pt x="302" y="231"/>
                  </a:lnTo>
                  <a:lnTo>
                    <a:pt x="305" y="226"/>
                  </a:lnTo>
                  <a:lnTo>
                    <a:pt x="302" y="223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5" y="240"/>
                  </a:lnTo>
                  <a:lnTo>
                    <a:pt x="161" y="250"/>
                  </a:lnTo>
                  <a:lnTo>
                    <a:pt x="161" y="255"/>
                  </a:lnTo>
                  <a:lnTo>
                    <a:pt x="153" y="255"/>
                  </a:lnTo>
                  <a:lnTo>
                    <a:pt x="127" y="267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5;p14">
              <a:extLst>
                <a:ext uri="{FF2B5EF4-FFF2-40B4-BE49-F238E27FC236}">
                  <a16:creationId xmlns:a16="http://schemas.microsoft.com/office/drawing/2014/main" id="{5B2FAD47-FCF9-0340-8175-F14D774B03E0}"/>
                </a:ext>
              </a:extLst>
            </p:cNvPr>
            <p:cNvSpPr/>
            <p:nvPr/>
          </p:nvSpPr>
          <p:spPr>
            <a:xfrm>
              <a:off x="18843729" y="10783859"/>
              <a:ext cx="3325766" cy="1165682"/>
            </a:xfrm>
            <a:custGeom>
              <a:avLst/>
              <a:gdLst/>
              <a:ahLst/>
              <a:cxnLst/>
              <a:rect l="l" t="t" r="r" b="b"/>
              <a:pathLst>
                <a:path w="699" h="245" extrusionOk="0">
                  <a:moveTo>
                    <a:pt x="699" y="0"/>
                  </a:moveTo>
                  <a:lnTo>
                    <a:pt x="557" y="17"/>
                  </a:lnTo>
                  <a:lnTo>
                    <a:pt x="548" y="22"/>
                  </a:lnTo>
                  <a:lnTo>
                    <a:pt x="197" y="55"/>
                  </a:lnTo>
                  <a:lnTo>
                    <a:pt x="190" y="50"/>
                  </a:lnTo>
                  <a:lnTo>
                    <a:pt x="176" y="53"/>
                  </a:lnTo>
                  <a:lnTo>
                    <a:pt x="180" y="58"/>
                  </a:lnTo>
                  <a:lnTo>
                    <a:pt x="180" y="70"/>
                  </a:lnTo>
                  <a:lnTo>
                    <a:pt x="56" y="79"/>
                  </a:lnTo>
                  <a:lnTo>
                    <a:pt x="48" y="94"/>
                  </a:lnTo>
                  <a:lnTo>
                    <a:pt x="44" y="113"/>
                  </a:lnTo>
                  <a:lnTo>
                    <a:pt x="46" y="118"/>
                  </a:lnTo>
                  <a:lnTo>
                    <a:pt x="41" y="135"/>
                  </a:lnTo>
                  <a:lnTo>
                    <a:pt x="39" y="139"/>
                  </a:lnTo>
                  <a:lnTo>
                    <a:pt x="41" y="144"/>
                  </a:lnTo>
                  <a:lnTo>
                    <a:pt x="36" y="154"/>
                  </a:lnTo>
                  <a:lnTo>
                    <a:pt x="27" y="166"/>
                  </a:lnTo>
                  <a:lnTo>
                    <a:pt x="22" y="187"/>
                  </a:lnTo>
                  <a:lnTo>
                    <a:pt x="10" y="202"/>
                  </a:lnTo>
                  <a:lnTo>
                    <a:pt x="12" y="216"/>
                  </a:lnTo>
                  <a:lnTo>
                    <a:pt x="12" y="235"/>
                  </a:lnTo>
                  <a:lnTo>
                    <a:pt x="8" y="235"/>
                  </a:lnTo>
                  <a:lnTo>
                    <a:pt x="0" y="245"/>
                  </a:lnTo>
                  <a:lnTo>
                    <a:pt x="180" y="233"/>
                  </a:lnTo>
                  <a:lnTo>
                    <a:pt x="404" y="211"/>
                  </a:lnTo>
                  <a:lnTo>
                    <a:pt x="493" y="202"/>
                  </a:lnTo>
                  <a:lnTo>
                    <a:pt x="495" y="178"/>
                  </a:lnTo>
                  <a:lnTo>
                    <a:pt x="502" y="178"/>
                  </a:lnTo>
                  <a:lnTo>
                    <a:pt x="505" y="175"/>
                  </a:lnTo>
                  <a:lnTo>
                    <a:pt x="512" y="171"/>
                  </a:lnTo>
                  <a:lnTo>
                    <a:pt x="512" y="163"/>
                  </a:lnTo>
                  <a:lnTo>
                    <a:pt x="512" y="159"/>
                  </a:lnTo>
                  <a:lnTo>
                    <a:pt x="514" y="154"/>
                  </a:lnTo>
                  <a:lnTo>
                    <a:pt x="521" y="144"/>
                  </a:lnTo>
                  <a:lnTo>
                    <a:pt x="538" y="137"/>
                  </a:lnTo>
                  <a:lnTo>
                    <a:pt x="560" y="132"/>
                  </a:lnTo>
                  <a:lnTo>
                    <a:pt x="579" y="113"/>
                  </a:lnTo>
                  <a:lnTo>
                    <a:pt x="586" y="110"/>
                  </a:lnTo>
                  <a:lnTo>
                    <a:pt x="598" y="98"/>
                  </a:lnTo>
                  <a:lnTo>
                    <a:pt x="603" y="89"/>
                  </a:lnTo>
                  <a:lnTo>
                    <a:pt x="610" y="89"/>
                  </a:lnTo>
                  <a:lnTo>
                    <a:pt x="613" y="84"/>
                  </a:lnTo>
                  <a:lnTo>
                    <a:pt x="615" y="82"/>
                  </a:lnTo>
                  <a:lnTo>
                    <a:pt x="620" y="74"/>
                  </a:lnTo>
                  <a:lnTo>
                    <a:pt x="625" y="74"/>
                  </a:lnTo>
                  <a:lnTo>
                    <a:pt x="630" y="79"/>
                  </a:lnTo>
                  <a:lnTo>
                    <a:pt x="637" y="74"/>
                  </a:lnTo>
                  <a:lnTo>
                    <a:pt x="637" y="72"/>
                  </a:lnTo>
                  <a:lnTo>
                    <a:pt x="649" y="65"/>
                  </a:lnTo>
                  <a:lnTo>
                    <a:pt x="656" y="60"/>
                  </a:lnTo>
                  <a:lnTo>
                    <a:pt x="668" y="60"/>
                  </a:lnTo>
                  <a:lnTo>
                    <a:pt x="682" y="36"/>
                  </a:lnTo>
                  <a:lnTo>
                    <a:pt x="694" y="29"/>
                  </a:lnTo>
                  <a:lnTo>
                    <a:pt x="697" y="22"/>
                  </a:lnTo>
                  <a:lnTo>
                    <a:pt x="697" y="14"/>
                  </a:lnTo>
                  <a:lnTo>
                    <a:pt x="697" y="7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6;p14">
              <a:extLst>
                <a:ext uri="{FF2B5EF4-FFF2-40B4-BE49-F238E27FC236}">
                  <a16:creationId xmlns:a16="http://schemas.microsoft.com/office/drawing/2014/main" id="{55863749-E8FC-1148-8ED5-5213FAC7F916}"/>
                </a:ext>
              </a:extLst>
            </p:cNvPr>
            <p:cNvSpPr/>
            <p:nvPr/>
          </p:nvSpPr>
          <p:spPr>
            <a:xfrm>
              <a:off x="21712740" y="11445204"/>
              <a:ext cx="2069682" cy="1570105"/>
            </a:xfrm>
            <a:custGeom>
              <a:avLst/>
              <a:gdLst/>
              <a:ahLst/>
              <a:cxnLst/>
              <a:rect l="l" t="t" r="r" b="b"/>
              <a:pathLst>
                <a:path w="435" h="330" extrusionOk="0">
                  <a:moveTo>
                    <a:pt x="262" y="330"/>
                  </a:moveTo>
                  <a:lnTo>
                    <a:pt x="257" y="330"/>
                  </a:lnTo>
                  <a:lnTo>
                    <a:pt x="245" y="330"/>
                  </a:lnTo>
                  <a:lnTo>
                    <a:pt x="240" y="327"/>
                  </a:lnTo>
                  <a:lnTo>
                    <a:pt x="238" y="320"/>
                  </a:lnTo>
                  <a:lnTo>
                    <a:pt x="233" y="298"/>
                  </a:lnTo>
                  <a:lnTo>
                    <a:pt x="221" y="284"/>
                  </a:lnTo>
                  <a:lnTo>
                    <a:pt x="209" y="279"/>
                  </a:lnTo>
                  <a:lnTo>
                    <a:pt x="202" y="258"/>
                  </a:lnTo>
                  <a:lnTo>
                    <a:pt x="192" y="245"/>
                  </a:lnTo>
                  <a:lnTo>
                    <a:pt x="190" y="233"/>
                  </a:lnTo>
                  <a:lnTo>
                    <a:pt x="183" y="231"/>
                  </a:lnTo>
                  <a:lnTo>
                    <a:pt x="166" y="226"/>
                  </a:lnTo>
                  <a:lnTo>
                    <a:pt x="156" y="214"/>
                  </a:lnTo>
                  <a:lnTo>
                    <a:pt x="147" y="207"/>
                  </a:lnTo>
                  <a:lnTo>
                    <a:pt x="147" y="200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23" y="181"/>
                  </a:lnTo>
                  <a:lnTo>
                    <a:pt x="96" y="157"/>
                  </a:lnTo>
                  <a:lnTo>
                    <a:pt x="84" y="152"/>
                  </a:lnTo>
                  <a:lnTo>
                    <a:pt x="79" y="142"/>
                  </a:lnTo>
                  <a:lnTo>
                    <a:pt x="67" y="133"/>
                  </a:lnTo>
                  <a:lnTo>
                    <a:pt x="60" y="116"/>
                  </a:lnTo>
                  <a:lnTo>
                    <a:pt x="51" y="108"/>
                  </a:lnTo>
                  <a:lnTo>
                    <a:pt x="48" y="101"/>
                  </a:lnTo>
                  <a:lnTo>
                    <a:pt x="31" y="96"/>
                  </a:lnTo>
                  <a:lnTo>
                    <a:pt x="7" y="87"/>
                  </a:lnTo>
                  <a:lnTo>
                    <a:pt x="0" y="80"/>
                  </a:lnTo>
                  <a:lnTo>
                    <a:pt x="7" y="60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43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5" y="3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204" y="8"/>
                  </a:lnTo>
                  <a:lnTo>
                    <a:pt x="221" y="20"/>
                  </a:lnTo>
                  <a:lnTo>
                    <a:pt x="223" y="34"/>
                  </a:lnTo>
                  <a:lnTo>
                    <a:pt x="322" y="22"/>
                  </a:lnTo>
                  <a:lnTo>
                    <a:pt x="435" y="101"/>
                  </a:lnTo>
                  <a:lnTo>
                    <a:pt x="432" y="104"/>
                  </a:lnTo>
                  <a:lnTo>
                    <a:pt x="423" y="108"/>
                  </a:lnTo>
                  <a:lnTo>
                    <a:pt x="416" y="121"/>
                  </a:lnTo>
                  <a:lnTo>
                    <a:pt x="404" y="135"/>
                  </a:lnTo>
                  <a:lnTo>
                    <a:pt x="396" y="149"/>
                  </a:lnTo>
                  <a:lnTo>
                    <a:pt x="392" y="161"/>
                  </a:lnTo>
                  <a:lnTo>
                    <a:pt x="392" y="173"/>
                  </a:lnTo>
                  <a:lnTo>
                    <a:pt x="392" y="183"/>
                  </a:lnTo>
                  <a:lnTo>
                    <a:pt x="389" y="188"/>
                  </a:lnTo>
                  <a:lnTo>
                    <a:pt x="387" y="193"/>
                  </a:lnTo>
                  <a:lnTo>
                    <a:pt x="380" y="193"/>
                  </a:lnTo>
                  <a:lnTo>
                    <a:pt x="375" y="197"/>
                  </a:lnTo>
                  <a:lnTo>
                    <a:pt x="370" y="205"/>
                  </a:lnTo>
                  <a:lnTo>
                    <a:pt x="363" y="214"/>
                  </a:lnTo>
                  <a:lnTo>
                    <a:pt x="358" y="221"/>
                  </a:lnTo>
                  <a:lnTo>
                    <a:pt x="344" y="231"/>
                  </a:lnTo>
                  <a:lnTo>
                    <a:pt x="336" y="245"/>
                  </a:lnTo>
                  <a:lnTo>
                    <a:pt x="329" y="250"/>
                  </a:lnTo>
                  <a:lnTo>
                    <a:pt x="320" y="260"/>
                  </a:lnTo>
                  <a:lnTo>
                    <a:pt x="312" y="265"/>
                  </a:lnTo>
                  <a:lnTo>
                    <a:pt x="308" y="270"/>
                  </a:lnTo>
                  <a:lnTo>
                    <a:pt x="298" y="274"/>
                  </a:lnTo>
                  <a:lnTo>
                    <a:pt x="293" y="277"/>
                  </a:lnTo>
                  <a:lnTo>
                    <a:pt x="291" y="279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6" y="294"/>
                  </a:lnTo>
                  <a:lnTo>
                    <a:pt x="279" y="298"/>
                  </a:lnTo>
                  <a:lnTo>
                    <a:pt x="271" y="298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8"/>
                  </a:lnTo>
                  <a:lnTo>
                    <a:pt x="276" y="313"/>
                  </a:lnTo>
                  <a:lnTo>
                    <a:pt x="271" y="315"/>
                  </a:lnTo>
                  <a:lnTo>
                    <a:pt x="264" y="322"/>
                  </a:lnTo>
                  <a:lnTo>
                    <a:pt x="262" y="327"/>
                  </a:lnTo>
                  <a:lnTo>
                    <a:pt x="262" y="330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7;p14">
              <a:extLst>
                <a:ext uri="{FF2B5EF4-FFF2-40B4-BE49-F238E27FC236}">
                  <a16:creationId xmlns:a16="http://schemas.microsoft.com/office/drawing/2014/main" id="{CCFFEBBF-3FD6-FC41-83F1-DA55071962D8}"/>
                </a:ext>
              </a:extLst>
            </p:cNvPr>
            <p:cNvSpPr/>
            <p:nvPr/>
          </p:nvSpPr>
          <p:spPr>
            <a:xfrm>
              <a:off x="19700150" y="11787773"/>
              <a:ext cx="1555830" cy="2493136"/>
            </a:xfrm>
            <a:custGeom>
              <a:avLst/>
              <a:gdLst/>
              <a:ahLst/>
              <a:cxnLst/>
              <a:rect l="l" t="t" r="r" b="b"/>
              <a:pathLst>
                <a:path w="327" h="524" extrusionOk="0">
                  <a:moveTo>
                    <a:pt x="0" y="22"/>
                  </a:moveTo>
                  <a:lnTo>
                    <a:pt x="8" y="32"/>
                  </a:lnTo>
                  <a:lnTo>
                    <a:pt x="0" y="347"/>
                  </a:lnTo>
                  <a:lnTo>
                    <a:pt x="3" y="361"/>
                  </a:lnTo>
                  <a:lnTo>
                    <a:pt x="22" y="522"/>
                  </a:lnTo>
                  <a:lnTo>
                    <a:pt x="27" y="517"/>
                  </a:lnTo>
                  <a:lnTo>
                    <a:pt x="32" y="515"/>
                  </a:lnTo>
                  <a:lnTo>
                    <a:pt x="46" y="520"/>
                  </a:lnTo>
                  <a:lnTo>
                    <a:pt x="48" y="512"/>
                  </a:lnTo>
                  <a:lnTo>
                    <a:pt x="51" y="491"/>
                  </a:lnTo>
                  <a:lnTo>
                    <a:pt x="58" y="474"/>
                  </a:lnTo>
                  <a:lnTo>
                    <a:pt x="68" y="491"/>
                  </a:lnTo>
                  <a:lnTo>
                    <a:pt x="65" y="496"/>
                  </a:lnTo>
                  <a:lnTo>
                    <a:pt x="70" y="508"/>
                  </a:lnTo>
                  <a:lnTo>
                    <a:pt x="80" y="522"/>
                  </a:lnTo>
                  <a:lnTo>
                    <a:pt x="89" y="524"/>
                  </a:lnTo>
                  <a:lnTo>
                    <a:pt x="97" y="522"/>
                  </a:lnTo>
                  <a:lnTo>
                    <a:pt x="109" y="510"/>
                  </a:lnTo>
                  <a:lnTo>
                    <a:pt x="111" y="510"/>
                  </a:lnTo>
                  <a:lnTo>
                    <a:pt x="116" y="505"/>
                  </a:lnTo>
                  <a:lnTo>
                    <a:pt x="116" y="503"/>
                  </a:lnTo>
                  <a:lnTo>
                    <a:pt x="113" y="500"/>
                  </a:lnTo>
                  <a:lnTo>
                    <a:pt x="109" y="498"/>
                  </a:lnTo>
                  <a:lnTo>
                    <a:pt x="109" y="496"/>
                  </a:lnTo>
                  <a:lnTo>
                    <a:pt x="113" y="486"/>
                  </a:lnTo>
                  <a:lnTo>
                    <a:pt x="111" y="484"/>
                  </a:lnTo>
                  <a:lnTo>
                    <a:pt x="104" y="476"/>
                  </a:lnTo>
                  <a:lnTo>
                    <a:pt x="101" y="476"/>
                  </a:lnTo>
                  <a:lnTo>
                    <a:pt x="97" y="472"/>
                  </a:lnTo>
                  <a:lnTo>
                    <a:pt x="89" y="462"/>
                  </a:lnTo>
                  <a:lnTo>
                    <a:pt x="89" y="455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45"/>
                  </a:lnTo>
                  <a:lnTo>
                    <a:pt x="327" y="421"/>
                  </a:lnTo>
                  <a:lnTo>
                    <a:pt x="327" y="416"/>
                  </a:lnTo>
                  <a:lnTo>
                    <a:pt x="315" y="399"/>
                  </a:lnTo>
                  <a:lnTo>
                    <a:pt x="317" y="371"/>
                  </a:lnTo>
                  <a:lnTo>
                    <a:pt x="305" y="347"/>
                  </a:lnTo>
                  <a:lnTo>
                    <a:pt x="305" y="327"/>
                  </a:lnTo>
                  <a:lnTo>
                    <a:pt x="310" y="315"/>
                  </a:lnTo>
                  <a:lnTo>
                    <a:pt x="310" y="301"/>
                  </a:lnTo>
                  <a:lnTo>
                    <a:pt x="317" y="289"/>
                  </a:lnTo>
                  <a:lnTo>
                    <a:pt x="320" y="286"/>
                  </a:lnTo>
                  <a:lnTo>
                    <a:pt x="313" y="277"/>
                  </a:lnTo>
                  <a:lnTo>
                    <a:pt x="315" y="267"/>
                  </a:lnTo>
                  <a:lnTo>
                    <a:pt x="310" y="260"/>
                  </a:lnTo>
                  <a:lnTo>
                    <a:pt x="301" y="255"/>
                  </a:lnTo>
                  <a:lnTo>
                    <a:pt x="298" y="248"/>
                  </a:lnTo>
                  <a:lnTo>
                    <a:pt x="293" y="234"/>
                  </a:lnTo>
                  <a:lnTo>
                    <a:pt x="289" y="226"/>
                  </a:lnTo>
                  <a:lnTo>
                    <a:pt x="22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8;p14">
              <a:extLst>
                <a:ext uri="{FF2B5EF4-FFF2-40B4-BE49-F238E27FC236}">
                  <a16:creationId xmlns:a16="http://schemas.microsoft.com/office/drawing/2014/main" id="{8F2E4F4B-39E1-E946-A2F0-E6166118A3DB}"/>
                </a:ext>
              </a:extLst>
            </p:cNvPr>
            <p:cNvSpPr/>
            <p:nvPr/>
          </p:nvSpPr>
          <p:spPr>
            <a:xfrm>
              <a:off x="18377455" y="11892446"/>
              <a:ext cx="1427368" cy="2493136"/>
            </a:xfrm>
            <a:custGeom>
              <a:avLst/>
              <a:gdLst/>
              <a:ahLst/>
              <a:cxnLst/>
              <a:rect l="l" t="t" r="r" b="b"/>
              <a:pathLst>
                <a:path w="300" h="524" extrusionOk="0">
                  <a:moveTo>
                    <a:pt x="278" y="0"/>
                  </a:moveTo>
                  <a:lnTo>
                    <a:pt x="98" y="12"/>
                  </a:lnTo>
                  <a:lnTo>
                    <a:pt x="96" y="17"/>
                  </a:lnTo>
                  <a:lnTo>
                    <a:pt x="79" y="34"/>
                  </a:lnTo>
                  <a:lnTo>
                    <a:pt x="74" y="48"/>
                  </a:lnTo>
                  <a:lnTo>
                    <a:pt x="74" y="67"/>
                  </a:lnTo>
                  <a:lnTo>
                    <a:pt x="72" y="77"/>
                  </a:lnTo>
                  <a:lnTo>
                    <a:pt x="58" y="87"/>
                  </a:lnTo>
                  <a:lnTo>
                    <a:pt x="46" y="101"/>
                  </a:lnTo>
                  <a:lnTo>
                    <a:pt x="43" y="106"/>
                  </a:lnTo>
                  <a:lnTo>
                    <a:pt x="43" y="120"/>
                  </a:lnTo>
                  <a:lnTo>
                    <a:pt x="33" y="130"/>
                  </a:lnTo>
                  <a:lnTo>
                    <a:pt x="33" y="139"/>
                  </a:lnTo>
                  <a:lnTo>
                    <a:pt x="29" y="154"/>
                  </a:lnTo>
                  <a:lnTo>
                    <a:pt x="19" y="168"/>
                  </a:lnTo>
                  <a:lnTo>
                    <a:pt x="24" y="185"/>
                  </a:lnTo>
                  <a:lnTo>
                    <a:pt x="31" y="195"/>
                  </a:lnTo>
                  <a:lnTo>
                    <a:pt x="33" y="204"/>
                  </a:lnTo>
                  <a:lnTo>
                    <a:pt x="36" y="209"/>
                  </a:lnTo>
                  <a:lnTo>
                    <a:pt x="36" y="212"/>
                  </a:lnTo>
                  <a:lnTo>
                    <a:pt x="31" y="21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40"/>
                  </a:lnTo>
                  <a:lnTo>
                    <a:pt x="41" y="262"/>
                  </a:lnTo>
                  <a:lnTo>
                    <a:pt x="43" y="281"/>
                  </a:lnTo>
                  <a:lnTo>
                    <a:pt x="48" y="293"/>
                  </a:lnTo>
                  <a:lnTo>
                    <a:pt x="53" y="298"/>
                  </a:lnTo>
                  <a:lnTo>
                    <a:pt x="53" y="310"/>
                  </a:lnTo>
                  <a:lnTo>
                    <a:pt x="43" y="315"/>
                  </a:lnTo>
                  <a:lnTo>
                    <a:pt x="38" y="320"/>
                  </a:lnTo>
                  <a:lnTo>
                    <a:pt x="33" y="341"/>
                  </a:lnTo>
                  <a:lnTo>
                    <a:pt x="17" y="368"/>
                  </a:lnTo>
                  <a:lnTo>
                    <a:pt x="2" y="413"/>
                  </a:lnTo>
                  <a:lnTo>
                    <a:pt x="0" y="447"/>
                  </a:lnTo>
                  <a:lnTo>
                    <a:pt x="168" y="440"/>
                  </a:lnTo>
                  <a:lnTo>
                    <a:pt x="173" y="445"/>
                  </a:lnTo>
                  <a:lnTo>
                    <a:pt x="168" y="462"/>
                  </a:lnTo>
                  <a:lnTo>
                    <a:pt x="168" y="486"/>
                  </a:lnTo>
                  <a:lnTo>
                    <a:pt x="187" y="502"/>
                  </a:lnTo>
                  <a:lnTo>
                    <a:pt x="190" y="522"/>
                  </a:lnTo>
                  <a:lnTo>
                    <a:pt x="202" y="524"/>
                  </a:lnTo>
                  <a:lnTo>
                    <a:pt x="221" y="507"/>
                  </a:lnTo>
                  <a:lnTo>
                    <a:pt x="262" y="495"/>
                  </a:lnTo>
                  <a:lnTo>
                    <a:pt x="271" y="500"/>
                  </a:lnTo>
                  <a:lnTo>
                    <a:pt x="286" y="495"/>
                  </a:lnTo>
                  <a:lnTo>
                    <a:pt x="288" y="498"/>
                  </a:lnTo>
                  <a:lnTo>
                    <a:pt x="298" y="500"/>
                  </a:lnTo>
                  <a:lnTo>
                    <a:pt x="300" y="500"/>
                  </a:lnTo>
                  <a:lnTo>
                    <a:pt x="281" y="339"/>
                  </a:lnTo>
                  <a:lnTo>
                    <a:pt x="278" y="325"/>
                  </a:lnTo>
                  <a:lnTo>
                    <a:pt x="286" y="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9;p14">
              <a:extLst>
                <a:ext uri="{FF2B5EF4-FFF2-40B4-BE49-F238E27FC236}">
                  <a16:creationId xmlns:a16="http://schemas.microsoft.com/office/drawing/2014/main" id="{CFC451BD-DA53-3F44-B2CF-869632F6FF05}"/>
                </a:ext>
              </a:extLst>
            </p:cNvPr>
            <p:cNvSpPr/>
            <p:nvPr/>
          </p:nvSpPr>
          <p:spPr>
            <a:xfrm>
              <a:off x="17026214" y="11174006"/>
              <a:ext cx="2012587" cy="1850819"/>
            </a:xfrm>
            <a:custGeom>
              <a:avLst/>
              <a:gdLst/>
              <a:ahLst/>
              <a:cxnLst/>
              <a:rect l="l" t="t" r="r" b="b"/>
              <a:pathLst>
                <a:path w="423" h="389" extrusionOk="0">
                  <a:moveTo>
                    <a:pt x="0" y="16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87" y="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78" y="38"/>
                  </a:lnTo>
                  <a:lnTo>
                    <a:pt x="368" y="48"/>
                  </a:lnTo>
                  <a:lnTo>
                    <a:pt x="366" y="57"/>
                  </a:lnTo>
                  <a:lnTo>
                    <a:pt x="423" y="53"/>
                  </a:lnTo>
                  <a:lnTo>
                    <a:pt x="421" y="57"/>
                  </a:lnTo>
                  <a:lnTo>
                    <a:pt x="423" y="62"/>
                  </a:lnTo>
                  <a:lnTo>
                    <a:pt x="418" y="72"/>
                  </a:lnTo>
                  <a:lnTo>
                    <a:pt x="409" y="84"/>
                  </a:lnTo>
                  <a:lnTo>
                    <a:pt x="404" y="105"/>
                  </a:lnTo>
                  <a:lnTo>
                    <a:pt x="392" y="120"/>
                  </a:lnTo>
                  <a:lnTo>
                    <a:pt x="394" y="134"/>
                  </a:lnTo>
                  <a:lnTo>
                    <a:pt x="394" y="153"/>
                  </a:lnTo>
                  <a:lnTo>
                    <a:pt x="390" y="153"/>
                  </a:lnTo>
                  <a:lnTo>
                    <a:pt x="382" y="163"/>
                  </a:lnTo>
                  <a:lnTo>
                    <a:pt x="380" y="168"/>
                  </a:lnTo>
                  <a:lnTo>
                    <a:pt x="363" y="185"/>
                  </a:lnTo>
                  <a:lnTo>
                    <a:pt x="358" y="199"/>
                  </a:lnTo>
                  <a:lnTo>
                    <a:pt x="358" y="218"/>
                  </a:lnTo>
                  <a:lnTo>
                    <a:pt x="356" y="228"/>
                  </a:lnTo>
                  <a:lnTo>
                    <a:pt x="342" y="238"/>
                  </a:lnTo>
                  <a:lnTo>
                    <a:pt x="330" y="252"/>
                  </a:lnTo>
                  <a:lnTo>
                    <a:pt x="327" y="257"/>
                  </a:lnTo>
                  <a:lnTo>
                    <a:pt x="327" y="271"/>
                  </a:lnTo>
                  <a:lnTo>
                    <a:pt x="317" y="281"/>
                  </a:lnTo>
                  <a:lnTo>
                    <a:pt x="317" y="290"/>
                  </a:lnTo>
                  <a:lnTo>
                    <a:pt x="313" y="305"/>
                  </a:lnTo>
                  <a:lnTo>
                    <a:pt x="303" y="319"/>
                  </a:lnTo>
                  <a:lnTo>
                    <a:pt x="308" y="336"/>
                  </a:lnTo>
                  <a:lnTo>
                    <a:pt x="315" y="346"/>
                  </a:lnTo>
                  <a:lnTo>
                    <a:pt x="317" y="355"/>
                  </a:lnTo>
                  <a:lnTo>
                    <a:pt x="320" y="360"/>
                  </a:lnTo>
                  <a:lnTo>
                    <a:pt x="320" y="363"/>
                  </a:lnTo>
                  <a:lnTo>
                    <a:pt x="315" y="367"/>
                  </a:lnTo>
                  <a:lnTo>
                    <a:pt x="313" y="377"/>
                  </a:lnTo>
                  <a:lnTo>
                    <a:pt x="313" y="382"/>
                  </a:lnTo>
                  <a:lnTo>
                    <a:pt x="56" y="389"/>
                  </a:lnTo>
                  <a:lnTo>
                    <a:pt x="56" y="334"/>
                  </a:lnTo>
                  <a:lnTo>
                    <a:pt x="41" y="329"/>
                  </a:lnTo>
                  <a:lnTo>
                    <a:pt x="29" y="334"/>
                  </a:lnTo>
                  <a:lnTo>
                    <a:pt x="25" y="334"/>
                  </a:lnTo>
                  <a:lnTo>
                    <a:pt x="13" y="324"/>
                  </a:lnTo>
                  <a:lnTo>
                    <a:pt x="15" y="1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0;p14">
              <a:extLst>
                <a:ext uri="{FF2B5EF4-FFF2-40B4-BE49-F238E27FC236}">
                  <a16:creationId xmlns:a16="http://schemas.microsoft.com/office/drawing/2014/main" id="{8F762DB1-58BE-CC49-928B-B9745094C235}"/>
                </a:ext>
              </a:extLst>
            </p:cNvPr>
            <p:cNvSpPr/>
            <p:nvPr/>
          </p:nvSpPr>
          <p:spPr>
            <a:xfrm>
              <a:off x="17292656" y="12991521"/>
              <a:ext cx="2293304" cy="1998315"/>
            </a:xfrm>
            <a:custGeom>
              <a:avLst/>
              <a:gdLst/>
              <a:ahLst/>
              <a:cxnLst/>
              <a:rect l="l" t="t" r="r" b="b"/>
              <a:pathLst>
                <a:path w="482" h="420" extrusionOk="0">
                  <a:moveTo>
                    <a:pt x="0" y="7"/>
                  </a:moveTo>
                  <a:lnTo>
                    <a:pt x="257" y="0"/>
                  </a:lnTo>
                  <a:lnTo>
                    <a:pt x="257" y="9"/>
                  </a:lnTo>
                  <a:lnTo>
                    <a:pt x="269" y="31"/>
                  </a:lnTo>
                  <a:lnTo>
                    <a:pt x="271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81" y="79"/>
                  </a:lnTo>
                  <a:lnTo>
                    <a:pt x="271" y="84"/>
                  </a:lnTo>
                  <a:lnTo>
                    <a:pt x="266" y="89"/>
                  </a:lnTo>
                  <a:lnTo>
                    <a:pt x="261" y="110"/>
                  </a:lnTo>
                  <a:lnTo>
                    <a:pt x="245" y="137"/>
                  </a:lnTo>
                  <a:lnTo>
                    <a:pt x="230" y="182"/>
                  </a:lnTo>
                  <a:lnTo>
                    <a:pt x="228" y="216"/>
                  </a:lnTo>
                  <a:lnTo>
                    <a:pt x="396" y="209"/>
                  </a:lnTo>
                  <a:lnTo>
                    <a:pt x="401" y="214"/>
                  </a:lnTo>
                  <a:lnTo>
                    <a:pt x="396" y="231"/>
                  </a:lnTo>
                  <a:lnTo>
                    <a:pt x="396" y="255"/>
                  </a:lnTo>
                  <a:lnTo>
                    <a:pt x="415" y="271"/>
                  </a:lnTo>
                  <a:lnTo>
                    <a:pt x="418" y="291"/>
                  </a:lnTo>
                  <a:lnTo>
                    <a:pt x="394" y="286"/>
                  </a:lnTo>
                  <a:lnTo>
                    <a:pt x="372" y="276"/>
                  </a:lnTo>
                  <a:lnTo>
                    <a:pt x="367" y="276"/>
                  </a:lnTo>
                  <a:lnTo>
                    <a:pt x="360" y="279"/>
                  </a:lnTo>
                  <a:lnTo>
                    <a:pt x="346" y="293"/>
                  </a:lnTo>
                  <a:lnTo>
                    <a:pt x="343" y="300"/>
                  </a:lnTo>
                  <a:lnTo>
                    <a:pt x="350" y="310"/>
                  </a:lnTo>
                  <a:lnTo>
                    <a:pt x="360" y="312"/>
                  </a:lnTo>
                  <a:lnTo>
                    <a:pt x="377" y="310"/>
                  </a:lnTo>
                  <a:lnTo>
                    <a:pt x="386" y="303"/>
                  </a:lnTo>
                  <a:lnTo>
                    <a:pt x="394" y="300"/>
                  </a:lnTo>
                  <a:lnTo>
                    <a:pt x="406" y="300"/>
                  </a:lnTo>
                  <a:lnTo>
                    <a:pt x="410" y="300"/>
                  </a:lnTo>
                  <a:lnTo>
                    <a:pt x="410" y="303"/>
                  </a:lnTo>
                  <a:lnTo>
                    <a:pt x="408" y="307"/>
                  </a:lnTo>
                  <a:lnTo>
                    <a:pt x="401" y="312"/>
                  </a:lnTo>
                  <a:lnTo>
                    <a:pt x="403" y="319"/>
                  </a:lnTo>
                  <a:lnTo>
                    <a:pt x="410" y="324"/>
                  </a:lnTo>
                  <a:lnTo>
                    <a:pt x="415" y="324"/>
                  </a:lnTo>
                  <a:lnTo>
                    <a:pt x="420" y="322"/>
                  </a:lnTo>
                  <a:lnTo>
                    <a:pt x="427" y="307"/>
                  </a:lnTo>
                  <a:lnTo>
                    <a:pt x="446" y="300"/>
                  </a:lnTo>
                  <a:lnTo>
                    <a:pt x="451" y="298"/>
                  </a:lnTo>
                  <a:lnTo>
                    <a:pt x="456" y="298"/>
                  </a:lnTo>
                  <a:lnTo>
                    <a:pt x="461" y="303"/>
                  </a:lnTo>
                  <a:lnTo>
                    <a:pt x="458" y="310"/>
                  </a:lnTo>
                  <a:lnTo>
                    <a:pt x="461" y="315"/>
                  </a:lnTo>
                  <a:lnTo>
                    <a:pt x="458" y="319"/>
                  </a:lnTo>
                  <a:lnTo>
                    <a:pt x="451" y="327"/>
                  </a:lnTo>
                  <a:lnTo>
                    <a:pt x="437" y="343"/>
                  </a:lnTo>
                  <a:lnTo>
                    <a:pt x="422" y="353"/>
                  </a:lnTo>
                  <a:lnTo>
                    <a:pt x="422" y="363"/>
                  </a:lnTo>
                  <a:lnTo>
                    <a:pt x="427" y="372"/>
                  </a:lnTo>
                  <a:lnTo>
                    <a:pt x="446" y="382"/>
                  </a:lnTo>
                  <a:lnTo>
                    <a:pt x="478" y="394"/>
                  </a:lnTo>
                  <a:lnTo>
                    <a:pt x="482" y="401"/>
                  </a:lnTo>
                  <a:lnTo>
                    <a:pt x="480" y="408"/>
                  </a:lnTo>
                  <a:lnTo>
                    <a:pt x="473" y="411"/>
                  </a:lnTo>
                  <a:lnTo>
                    <a:pt x="449" y="420"/>
                  </a:lnTo>
                  <a:lnTo>
                    <a:pt x="446" y="401"/>
                  </a:lnTo>
                  <a:lnTo>
                    <a:pt x="432" y="394"/>
                  </a:lnTo>
                  <a:lnTo>
                    <a:pt x="403" y="382"/>
                  </a:lnTo>
                  <a:lnTo>
                    <a:pt x="401" y="375"/>
                  </a:lnTo>
                  <a:lnTo>
                    <a:pt x="396" y="370"/>
                  </a:lnTo>
                  <a:lnTo>
                    <a:pt x="386" y="375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6" y="401"/>
                  </a:lnTo>
                  <a:lnTo>
                    <a:pt x="372" y="411"/>
                  </a:lnTo>
                  <a:lnTo>
                    <a:pt x="367" y="408"/>
                  </a:lnTo>
                  <a:lnTo>
                    <a:pt x="360" y="399"/>
                  </a:lnTo>
                  <a:lnTo>
                    <a:pt x="355" y="396"/>
                  </a:lnTo>
                  <a:lnTo>
                    <a:pt x="346" y="401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24" y="411"/>
                  </a:lnTo>
                  <a:lnTo>
                    <a:pt x="310" y="411"/>
                  </a:lnTo>
                  <a:lnTo>
                    <a:pt x="305" y="408"/>
                  </a:lnTo>
                  <a:lnTo>
                    <a:pt x="290" y="406"/>
                  </a:lnTo>
                  <a:lnTo>
                    <a:pt x="266" y="377"/>
                  </a:lnTo>
                  <a:lnTo>
                    <a:pt x="254" y="375"/>
                  </a:lnTo>
                  <a:lnTo>
                    <a:pt x="242" y="370"/>
                  </a:lnTo>
                  <a:lnTo>
                    <a:pt x="237" y="360"/>
                  </a:lnTo>
                  <a:lnTo>
                    <a:pt x="233" y="360"/>
                  </a:lnTo>
                  <a:lnTo>
                    <a:pt x="233" y="358"/>
                  </a:lnTo>
                  <a:lnTo>
                    <a:pt x="230" y="358"/>
                  </a:lnTo>
                  <a:lnTo>
                    <a:pt x="233" y="353"/>
                  </a:lnTo>
                  <a:lnTo>
                    <a:pt x="228" y="351"/>
                  </a:lnTo>
                  <a:lnTo>
                    <a:pt x="223" y="353"/>
                  </a:lnTo>
                  <a:lnTo>
                    <a:pt x="213" y="351"/>
                  </a:lnTo>
                  <a:lnTo>
                    <a:pt x="211" y="348"/>
                  </a:lnTo>
                  <a:lnTo>
                    <a:pt x="209" y="341"/>
                  </a:lnTo>
                  <a:lnTo>
                    <a:pt x="204" y="341"/>
                  </a:lnTo>
                  <a:lnTo>
                    <a:pt x="187" y="358"/>
                  </a:lnTo>
                  <a:lnTo>
                    <a:pt x="194" y="368"/>
                  </a:lnTo>
                  <a:lnTo>
                    <a:pt x="192" y="370"/>
                  </a:lnTo>
                  <a:lnTo>
                    <a:pt x="163" y="372"/>
                  </a:lnTo>
                  <a:lnTo>
                    <a:pt x="115" y="363"/>
                  </a:lnTo>
                  <a:lnTo>
                    <a:pt x="89" y="353"/>
                  </a:lnTo>
                  <a:lnTo>
                    <a:pt x="24" y="360"/>
                  </a:lnTo>
                  <a:lnTo>
                    <a:pt x="21" y="358"/>
                  </a:lnTo>
                  <a:lnTo>
                    <a:pt x="19" y="351"/>
                  </a:lnTo>
                  <a:lnTo>
                    <a:pt x="21" y="346"/>
                  </a:lnTo>
                  <a:lnTo>
                    <a:pt x="24" y="341"/>
                  </a:lnTo>
                  <a:lnTo>
                    <a:pt x="31" y="334"/>
                  </a:lnTo>
                  <a:lnTo>
                    <a:pt x="38" y="310"/>
                  </a:lnTo>
                  <a:lnTo>
                    <a:pt x="33" y="300"/>
                  </a:lnTo>
                  <a:lnTo>
                    <a:pt x="33" y="293"/>
                  </a:lnTo>
                  <a:lnTo>
                    <a:pt x="33" y="288"/>
                  </a:lnTo>
                  <a:lnTo>
                    <a:pt x="33" y="281"/>
                  </a:lnTo>
                  <a:lnTo>
                    <a:pt x="36" y="267"/>
                  </a:lnTo>
                  <a:lnTo>
                    <a:pt x="43" y="262"/>
                  </a:lnTo>
                  <a:lnTo>
                    <a:pt x="48" y="252"/>
                  </a:lnTo>
                  <a:lnTo>
                    <a:pt x="50" y="233"/>
                  </a:lnTo>
                  <a:lnTo>
                    <a:pt x="50" y="221"/>
                  </a:lnTo>
                  <a:lnTo>
                    <a:pt x="48" y="204"/>
                  </a:lnTo>
                  <a:lnTo>
                    <a:pt x="41" y="192"/>
                  </a:lnTo>
                  <a:lnTo>
                    <a:pt x="36" y="190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1" y="168"/>
                  </a:lnTo>
                  <a:lnTo>
                    <a:pt x="24" y="163"/>
                  </a:lnTo>
                  <a:lnTo>
                    <a:pt x="21" y="161"/>
                  </a:lnTo>
                  <a:lnTo>
                    <a:pt x="26" y="149"/>
                  </a:lnTo>
                  <a:lnTo>
                    <a:pt x="19" y="134"/>
                  </a:lnTo>
                  <a:lnTo>
                    <a:pt x="5" y="122"/>
                  </a:lnTo>
                  <a:lnTo>
                    <a:pt x="2" y="1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1;p14">
              <a:extLst>
                <a:ext uri="{FF2B5EF4-FFF2-40B4-BE49-F238E27FC236}">
                  <a16:creationId xmlns:a16="http://schemas.microsoft.com/office/drawing/2014/main" id="{027ECA6D-BF44-9E42-B34C-564168F59100}"/>
                </a:ext>
              </a:extLst>
            </p:cNvPr>
            <p:cNvSpPr/>
            <p:nvPr/>
          </p:nvSpPr>
          <p:spPr>
            <a:xfrm>
              <a:off x="16559940" y="9090049"/>
              <a:ext cx="2707240" cy="2355156"/>
            </a:xfrm>
            <a:custGeom>
              <a:avLst/>
              <a:gdLst/>
              <a:ahLst/>
              <a:cxnLst/>
              <a:rect l="l" t="t" r="r" b="b"/>
              <a:pathLst>
                <a:path w="569" h="495" extrusionOk="0">
                  <a:moveTo>
                    <a:pt x="98" y="454"/>
                  </a:moveTo>
                  <a:lnTo>
                    <a:pt x="478" y="438"/>
                  </a:lnTo>
                  <a:lnTo>
                    <a:pt x="478" y="442"/>
                  </a:lnTo>
                  <a:lnTo>
                    <a:pt x="485" y="447"/>
                  </a:lnTo>
                  <a:lnTo>
                    <a:pt x="488" y="457"/>
                  </a:lnTo>
                  <a:lnTo>
                    <a:pt x="488" y="466"/>
                  </a:lnTo>
                  <a:lnTo>
                    <a:pt x="476" y="476"/>
                  </a:lnTo>
                  <a:lnTo>
                    <a:pt x="466" y="486"/>
                  </a:lnTo>
                  <a:lnTo>
                    <a:pt x="464" y="495"/>
                  </a:lnTo>
                  <a:lnTo>
                    <a:pt x="521" y="491"/>
                  </a:lnTo>
                  <a:lnTo>
                    <a:pt x="526" y="474"/>
                  </a:lnTo>
                  <a:lnTo>
                    <a:pt x="524" y="469"/>
                  </a:lnTo>
                  <a:lnTo>
                    <a:pt x="528" y="450"/>
                  </a:lnTo>
                  <a:lnTo>
                    <a:pt x="536" y="435"/>
                  </a:lnTo>
                  <a:lnTo>
                    <a:pt x="540" y="428"/>
                  </a:lnTo>
                  <a:lnTo>
                    <a:pt x="552" y="423"/>
                  </a:lnTo>
                  <a:lnTo>
                    <a:pt x="555" y="426"/>
                  </a:lnTo>
                  <a:lnTo>
                    <a:pt x="560" y="421"/>
                  </a:lnTo>
                  <a:lnTo>
                    <a:pt x="569" y="394"/>
                  </a:lnTo>
                  <a:lnTo>
                    <a:pt x="567" y="385"/>
                  </a:lnTo>
                  <a:lnTo>
                    <a:pt x="562" y="380"/>
                  </a:lnTo>
                  <a:lnTo>
                    <a:pt x="560" y="380"/>
                  </a:lnTo>
                  <a:lnTo>
                    <a:pt x="557" y="378"/>
                  </a:lnTo>
                  <a:lnTo>
                    <a:pt x="555" y="375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5" y="380"/>
                  </a:lnTo>
                  <a:lnTo>
                    <a:pt x="528" y="351"/>
                  </a:lnTo>
                  <a:lnTo>
                    <a:pt x="528" y="346"/>
                  </a:lnTo>
                  <a:lnTo>
                    <a:pt x="536" y="342"/>
                  </a:lnTo>
                  <a:lnTo>
                    <a:pt x="536" y="337"/>
                  </a:lnTo>
                  <a:lnTo>
                    <a:pt x="528" y="327"/>
                  </a:lnTo>
                  <a:lnTo>
                    <a:pt x="524" y="308"/>
                  </a:lnTo>
                  <a:lnTo>
                    <a:pt x="500" y="289"/>
                  </a:lnTo>
                  <a:lnTo>
                    <a:pt x="488" y="284"/>
                  </a:lnTo>
                  <a:lnTo>
                    <a:pt x="464" y="269"/>
                  </a:lnTo>
                  <a:lnTo>
                    <a:pt x="449" y="255"/>
                  </a:lnTo>
                  <a:lnTo>
                    <a:pt x="444" y="243"/>
                  </a:lnTo>
                  <a:lnTo>
                    <a:pt x="447" y="236"/>
                  </a:lnTo>
                  <a:lnTo>
                    <a:pt x="464" y="219"/>
                  </a:lnTo>
                  <a:lnTo>
                    <a:pt x="461" y="202"/>
                  </a:lnTo>
                  <a:lnTo>
                    <a:pt x="466" y="190"/>
                  </a:lnTo>
                  <a:lnTo>
                    <a:pt x="461" y="183"/>
                  </a:lnTo>
                  <a:lnTo>
                    <a:pt x="442" y="173"/>
                  </a:lnTo>
                  <a:lnTo>
                    <a:pt x="435" y="176"/>
                  </a:lnTo>
                  <a:lnTo>
                    <a:pt x="428" y="183"/>
                  </a:lnTo>
                  <a:lnTo>
                    <a:pt x="423" y="180"/>
                  </a:lnTo>
                  <a:lnTo>
                    <a:pt x="408" y="142"/>
                  </a:lnTo>
                  <a:lnTo>
                    <a:pt x="401" y="135"/>
                  </a:lnTo>
                  <a:lnTo>
                    <a:pt x="377" y="116"/>
                  </a:lnTo>
                  <a:lnTo>
                    <a:pt x="353" y="87"/>
                  </a:lnTo>
                  <a:lnTo>
                    <a:pt x="351" y="80"/>
                  </a:lnTo>
                  <a:lnTo>
                    <a:pt x="346" y="63"/>
                  </a:lnTo>
                  <a:lnTo>
                    <a:pt x="343" y="41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24" y="0"/>
                  </a:lnTo>
                  <a:lnTo>
                    <a:pt x="0" y="12"/>
                  </a:lnTo>
                  <a:lnTo>
                    <a:pt x="5" y="22"/>
                  </a:lnTo>
                  <a:lnTo>
                    <a:pt x="14" y="29"/>
                  </a:lnTo>
                  <a:lnTo>
                    <a:pt x="17" y="43"/>
                  </a:lnTo>
                  <a:lnTo>
                    <a:pt x="29" y="58"/>
                  </a:lnTo>
                  <a:lnTo>
                    <a:pt x="34" y="6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67" y="101"/>
                  </a:lnTo>
                  <a:lnTo>
                    <a:pt x="55" y="116"/>
                  </a:lnTo>
                  <a:lnTo>
                    <a:pt x="53" y="130"/>
                  </a:lnTo>
                  <a:lnTo>
                    <a:pt x="60" y="135"/>
                  </a:lnTo>
                  <a:lnTo>
                    <a:pt x="70" y="140"/>
                  </a:lnTo>
                  <a:lnTo>
                    <a:pt x="74" y="159"/>
                  </a:lnTo>
                  <a:lnTo>
                    <a:pt x="82" y="164"/>
                  </a:lnTo>
                  <a:lnTo>
                    <a:pt x="91" y="166"/>
                  </a:lnTo>
                  <a:lnTo>
                    <a:pt x="94" y="168"/>
                  </a:lnTo>
                  <a:lnTo>
                    <a:pt x="96" y="402"/>
                  </a:lnTo>
                  <a:lnTo>
                    <a:pt x="98" y="454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2;p14">
              <a:extLst>
                <a:ext uri="{FF2B5EF4-FFF2-40B4-BE49-F238E27FC236}">
                  <a16:creationId xmlns:a16="http://schemas.microsoft.com/office/drawing/2014/main" id="{6CA3C379-412B-AF44-83B2-1CB2C44AC7B4}"/>
                </a:ext>
              </a:extLst>
            </p:cNvPr>
            <p:cNvSpPr/>
            <p:nvPr/>
          </p:nvSpPr>
          <p:spPr>
            <a:xfrm>
              <a:off x="16226888" y="7591311"/>
              <a:ext cx="2445557" cy="1627199"/>
            </a:xfrm>
            <a:custGeom>
              <a:avLst/>
              <a:gdLst/>
              <a:ahLst/>
              <a:cxnLst/>
              <a:rect l="l" t="t" r="r" b="b"/>
              <a:pathLst>
                <a:path w="514" h="342" extrusionOk="0">
                  <a:moveTo>
                    <a:pt x="15" y="15"/>
                  </a:moveTo>
                  <a:lnTo>
                    <a:pt x="418" y="0"/>
                  </a:lnTo>
                  <a:lnTo>
                    <a:pt x="421" y="15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23" y="41"/>
                  </a:lnTo>
                  <a:lnTo>
                    <a:pt x="428" y="53"/>
                  </a:lnTo>
                  <a:lnTo>
                    <a:pt x="435" y="82"/>
                  </a:lnTo>
                  <a:lnTo>
                    <a:pt x="461" y="92"/>
                  </a:lnTo>
                  <a:lnTo>
                    <a:pt x="469" y="99"/>
                  </a:lnTo>
                  <a:lnTo>
                    <a:pt x="471" y="109"/>
                  </a:lnTo>
                  <a:lnTo>
                    <a:pt x="473" y="113"/>
                  </a:lnTo>
                  <a:lnTo>
                    <a:pt x="490" y="125"/>
                  </a:lnTo>
                  <a:lnTo>
                    <a:pt x="493" y="135"/>
                  </a:lnTo>
                  <a:lnTo>
                    <a:pt x="507" y="145"/>
                  </a:lnTo>
                  <a:lnTo>
                    <a:pt x="514" y="164"/>
                  </a:lnTo>
                  <a:lnTo>
                    <a:pt x="512" y="171"/>
                  </a:lnTo>
                  <a:lnTo>
                    <a:pt x="507" y="183"/>
                  </a:lnTo>
                  <a:lnTo>
                    <a:pt x="502" y="188"/>
                  </a:lnTo>
                  <a:lnTo>
                    <a:pt x="502" y="197"/>
                  </a:lnTo>
                  <a:lnTo>
                    <a:pt x="488" y="214"/>
                  </a:lnTo>
                  <a:lnTo>
                    <a:pt x="473" y="217"/>
                  </a:lnTo>
                  <a:lnTo>
                    <a:pt x="471" y="222"/>
                  </a:lnTo>
                  <a:lnTo>
                    <a:pt x="454" y="222"/>
                  </a:lnTo>
                  <a:lnTo>
                    <a:pt x="447" y="226"/>
                  </a:lnTo>
                  <a:lnTo>
                    <a:pt x="440" y="238"/>
                  </a:lnTo>
                  <a:lnTo>
                    <a:pt x="442" y="248"/>
                  </a:lnTo>
                  <a:lnTo>
                    <a:pt x="452" y="258"/>
                  </a:lnTo>
                  <a:lnTo>
                    <a:pt x="454" y="265"/>
                  </a:lnTo>
                  <a:lnTo>
                    <a:pt x="452" y="279"/>
                  </a:lnTo>
                  <a:lnTo>
                    <a:pt x="440" y="306"/>
                  </a:lnTo>
                  <a:lnTo>
                    <a:pt x="428" y="315"/>
                  </a:lnTo>
                  <a:lnTo>
                    <a:pt x="423" y="322"/>
                  </a:lnTo>
                  <a:lnTo>
                    <a:pt x="423" y="332"/>
                  </a:lnTo>
                  <a:lnTo>
                    <a:pt x="418" y="342"/>
                  </a:lnTo>
                  <a:lnTo>
                    <a:pt x="394" y="315"/>
                  </a:lnTo>
                  <a:lnTo>
                    <a:pt x="70" y="327"/>
                  </a:lnTo>
                  <a:lnTo>
                    <a:pt x="65" y="322"/>
                  </a:lnTo>
                  <a:lnTo>
                    <a:pt x="63" y="310"/>
                  </a:lnTo>
                  <a:lnTo>
                    <a:pt x="65" y="301"/>
                  </a:lnTo>
                  <a:lnTo>
                    <a:pt x="60" y="294"/>
                  </a:lnTo>
                  <a:lnTo>
                    <a:pt x="58" y="284"/>
                  </a:lnTo>
                  <a:lnTo>
                    <a:pt x="63" y="277"/>
                  </a:lnTo>
                  <a:lnTo>
                    <a:pt x="60" y="267"/>
                  </a:lnTo>
                  <a:lnTo>
                    <a:pt x="48" y="262"/>
                  </a:lnTo>
                  <a:lnTo>
                    <a:pt x="51" y="246"/>
                  </a:lnTo>
                  <a:lnTo>
                    <a:pt x="56" y="236"/>
                  </a:lnTo>
                  <a:lnTo>
                    <a:pt x="51" y="226"/>
                  </a:lnTo>
                  <a:lnTo>
                    <a:pt x="41" y="219"/>
                  </a:lnTo>
                  <a:lnTo>
                    <a:pt x="36" y="209"/>
                  </a:lnTo>
                  <a:lnTo>
                    <a:pt x="41" y="202"/>
                  </a:lnTo>
                  <a:lnTo>
                    <a:pt x="32" y="193"/>
                  </a:lnTo>
                  <a:lnTo>
                    <a:pt x="27" y="176"/>
                  </a:lnTo>
                  <a:lnTo>
                    <a:pt x="17" y="169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0" y="113"/>
                  </a:lnTo>
                  <a:lnTo>
                    <a:pt x="0" y="94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5" y="60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3;p14">
              <a:extLst>
                <a:ext uri="{FF2B5EF4-FFF2-40B4-BE49-F238E27FC236}">
                  <a16:creationId xmlns:a16="http://schemas.microsoft.com/office/drawing/2014/main" id="{0AB2755A-9EAA-5944-ACEA-6A6653AE86D9}"/>
                </a:ext>
              </a:extLst>
            </p:cNvPr>
            <p:cNvSpPr/>
            <p:nvPr/>
          </p:nvSpPr>
          <p:spPr>
            <a:xfrm>
              <a:off x="16036572" y="4665208"/>
              <a:ext cx="2659661" cy="2997473"/>
            </a:xfrm>
            <a:custGeom>
              <a:avLst/>
              <a:gdLst/>
              <a:ahLst/>
              <a:cxnLst/>
              <a:rect l="l" t="t" r="r" b="b"/>
              <a:pathLst>
                <a:path w="559" h="630" extrusionOk="0">
                  <a:moveTo>
                    <a:pt x="55" y="630"/>
                  </a:moveTo>
                  <a:lnTo>
                    <a:pt x="55" y="435"/>
                  </a:lnTo>
                  <a:lnTo>
                    <a:pt x="26" y="409"/>
                  </a:lnTo>
                  <a:lnTo>
                    <a:pt x="26" y="399"/>
                  </a:lnTo>
                  <a:lnTo>
                    <a:pt x="40" y="385"/>
                  </a:lnTo>
                  <a:lnTo>
                    <a:pt x="45" y="373"/>
                  </a:lnTo>
                  <a:lnTo>
                    <a:pt x="43" y="365"/>
                  </a:lnTo>
                  <a:lnTo>
                    <a:pt x="43" y="349"/>
                  </a:lnTo>
                  <a:lnTo>
                    <a:pt x="45" y="334"/>
                  </a:lnTo>
                  <a:lnTo>
                    <a:pt x="33" y="296"/>
                  </a:lnTo>
                  <a:lnTo>
                    <a:pt x="31" y="289"/>
                  </a:lnTo>
                  <a:lnTo>
                    <a:pt x="31" y="269"/>
                  </a:lnTo>
                  <a:lnTo>
                    <a:pt x="28" y="257"/>
                  </a:lnTo>
                  <a:lnTo>
                    <a:pt x="26" y="204"/>
                  </a:lnTo>
                  <a:lnTo>
                    <a:pt x="21" y="173"/>
                  </a:lnTo>
                  <a:lnTo>
                    <a:pt x="12" y="164"/>
                  </a:lnTo>
                  <a:lnTo>
                    <a:pt x="4" y="127"/>
                  </a:lnTo>
                  <a:lnTo>
                    <a:pt x="4" y="99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146" y="39"/>
                  </a:lnTo>
                  <a:lnTo>
                    <a:pt x="146" y="15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5" y="5"/>
                  </a:lnTo>
                  <a:lnTo>
                    <a:pt x="175" y="29"/>
                  </a:lnTo>
                  <a:lnTo>
                    <a:pt x="180" y="46"/>
                  </a:lnTo>
                  <a:lnTo>
                    <a:pt x="180" y="60"/>
                  </a:lnTo>
                  <a:lnTo>
                    <a:pt x="194" y="72"/>
                  </a:lnTo>
                  <a:lnTo>
                    <a:pt x="201" y="70"/>
                  </a:lnTo>
                  <a:lnTo>
                    <a:pt x="211" y="72"/>
                  </a:lnTo>
                  <a:lnTo>
                    <a:pt x="216" y="77"/>
                  </a:lnTo>
                  <a:lnTo>
                    <a:pt x="230" y="75"/>
                  </a:lnTo>
                  <a:lnTo>
                    <a:pt x="242" y="77"/>
                  </a:lnTo>
                  <a:lnTo>
                    <a:pt x="247" y="84"/>
                  </a:lnTo>
                  <a:lnTo>
                    <a:pt x="247" y="87"/>
                  </a:lnTo>
                  <a:lnTo>
                    <a:pt x="266" y="87"/>
                  </a:lnTo>
                  <a:lnTo>
                    <a:pt x="273" y="77"/>
                  </a:lnTo>
                  <a:lnTo>
                    <a:pt x="305" y="77"/>
                  </a:lnTo>
                  <a:lnTo>
                    <a:pt x="324" y="82"/>
                  </a:lnTo>
                  <a:lnTo>
                    <a:pt x="331" y="82"/>
                  </a:lnTo>
                  <a:lnTo>
                    <a:pt x="326" y="89"/>
                  </a:lnTo>
                  <a:lnTo>
                    <a:pt x="333" y="94"/>
                  </a:lnTo>
                  <a:lnTo>
                    <a:pt x="336" y="91"/>
                  </a:lnTo>
                  <a:lnTo>
                    <a:pt x="341" y="96"/>
                  </a:lnTo>
                  <a:lnTo>
                    <a:pt x="343" y="111"/>
                  </a:lnTo>
                  <a:lnTo>
                    <a:pt x="350" y="115"/>
                  </a:lnTo>
                  <a:lnTo>
                    <a:pt x="360" y="103"/>
                  </a:lnTo>
                  <a:lnTo>
                    <a:pt x="365" y="101"/>
                  </a:lnTo>
                  <a:lnTo>
                    <a:pt x="372" y="103"/>
                  </a:lnTo>
                  <a:lnTo>
                    <a:pt x="377" y="115"/>
                  </a:lnTo>
                  <a:lnTo>
                    <a:pt x="393" y="118"/>
                  </a:lnTo>
                  <a:lnTo>
                    <a:pt x="398" y="125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7" y="127"/>
                  </a:lnTo>
                  <a:lnTo>
                    <a:pt x="456" y="108"/>
                  </a:lnTo>
                  <a:lnTo>
                    <a:pt x="461" y="111"/>
                  </a:lnTo>
                  <a:lnTo>
                    <a:pt x="468" y="120"/>
                  </a:lnTo>
                  <a:lnTo>
                    <a:pt x="509" y="120"/>
                  </a:lnTo>
                  <a:lnTo>
                    <a:pt x="516" y="123"/>
                  </a:lnTo>
                  <a:lnTo>
                    <a:pt x="521" y="125"/>
                  </a:lnTo>
                  <a:lnTo>
                    <a:pt x="533" y="132"/>
                  </a:lnTo>
                  <a:lnTo>
                    <a:pt x="542" y="127"/>
                  </a:lnTo>
                  <a:lnTo>
                    <a:pt x="559" y="127"/>
                  </a:lnTo>
                  <a:lnTo>
                    <a:pt x="550" y="137"/>
                  </a:lnTo>
                  <a:lnTo>
                    <a:pt x="525" y="152"/>
                  </a:lnTo>
                  <a:lnTo>
                    <a:pt x="511" y="156"/>
                  </a:lnTo>
                  <a:lnTo>
                    <a:pt x="501" y="159"/>
                  </a:lnTo>
                  <a:lnTo>
                    <a:pt x="489" y="171"/>
                  </a:lnTo>
                  <a:lnTo>
                    <a:pt x="468" y="180"/>
                  </a:lnTo>
                  <a:lnTo>
                    <a:pt x="458" y="188"/>
                  </a:lnTo>
                  <a:lnTo>
                    <a:pt x="425" y="226"/>
                  </a:lnTo>
                  <a:lnTo>
                    <a:pt x="374" y="272"/>
                  </a:lnTo>
                  <a:lnTo>
                    <a:pt x="367" y="279"/>
                  </a:lnTo>
                  <a:lnTo>
                    <a:pt x="362" y="284"/>
                  </a:lnTo>
                  <a:lnTo>
                    <a:pt x="365" y="344"/>
                  </a:lnTo>
                  <a:lnTo>
                    <a:pt x="357" y="349"/>
                  </a:lnTo>
                  <a:lnTo>
                    <a:pt x="353" y="353"/>
                  </a:lnTo>
                  <a:lnTo>
                    <a:pt x="331" y="370"/>
                  </a:lnTo>
                  <a:lnTo>
                    <a:pt x="329" y="380"/>
                  </a:lnTo>
                  <a:lnTo>
                    <a:pt x="326" y="382"/>
                  </a:lnTo>
                  <a:lnTo>
                    <a:pt x="321" y="399"/>
                  </a:lnTo>
                  <a:lnTo>
                    <a:pt x="333" y="404"/>
                  </a:lnTo>
                  <a:lnTo>
                    <a:pt x="341" y="418"/>
                  </a:lnTo>
                  <a:lnTo>
                    <a:pt x="333" y="430"/>
                  </a:lnTo>
                  <a:lnTo>
                    <a:pt x="333" y="440"/>
                  </a:lnTo>
                  <a:lnTo>
                    <a:pt x="333" y="459"/>
                  </a:lnTo>
                  <a:lnTo>
                    <a:pt x="333" y="488"/>
                  </a:lnTo>
                  <a:lnTo>
                    <a:pt x="336" y="493"/>
                  </a:lnTo>
                  <a:lnTo>
                    <a:pt x="345" y="500"/>
                  </a:lnTo>
                  <a:lnTo>
                    <a:pt x="348" y="505"/>
                  </a:lnTo>
                  <a:lnTo>
                    <a:pt x="367" y="507"/>
                  </a:lnTo>
                  <a:lnTo>
                    <a:pt x="369" y="510"/>
                  </a:lnTo>
                  <a:lnTo>
                    <a:pt x="372" y="514"/>
                  </a:lnTo>
                  <a:lnTo>
                    <a:pt x="377" y="519"/>
                  </a:lnTo>
                  <a:lnTo>
                    <a:pt x="401" y="529"/>
                  </a:lnTo>
                  <a:lnTo>
                    <a:pt x="408" y="546"/>
                  </a:lnTo>
                  <a:lnTo>
                    <a:pt x="427" y="560"/>
                  </a:lnTo>
                  <a:lnTo>
                    <a:pt x="453" y="577"/>
                  </a:lnTo>
                  <a:lnTo>
                    <a:pt x="456" y="584"/>
                  </a:lnTo>
                  <a:lnTo>
                    <a:pt x="456" y="596"/>
                  </a:lnTo>
                  <a:lnTo>
                    <a:pt x="458" y="615"/>
                  </a:lnTo>
                  <a:lnTo>
                    <a:pt x="55" y="63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4;p14">
              <a:extLst>
                <a:ext uri="{FF2B5EF4-FFF2-40B4-BE49-F238E27FC236}">
                  <a16:creationId xmlns:a16="http://schemas.microsoft.com/office/drawing/2014/main" id="{0E70A89D-E954-D847-8FC8-002A929B5A55}"/>
                </a:ext>
              </a:extLst>
            </p:cNvPr>
            <p:cNvSpPr/>
            <p:nvPr/>
          </p:nvSpPr>
          <p:spPr>
            <a:xfrm>
              <a:off x="17563857" y="5830891"/>
              <a:ext cx="2136292" cy="2279029"/>
            </a:xfrm>
            <a:custGeom>
              <a:avLst/>
              <a:gdLst/>
              <a:ahLst/>
              <a:cxnLst/>
              <a:rect l="l" t="t" r="r" b="b"/>
              <a:pathLst>
                <a:path w="449" h="479" extrusionOk="0">
                  <a:moveTo>
                    <a:pt x="190" y="479"/>
                  </a:moveTo>
                  <a:lnTo>
                    <a:pt x="188" y="469"/>
                  </a:lnTo>
                  <a:lnTo>
                    <a:pt x="180" y="462"/>
                  </a:lnTo>
                  <a:lnTo>
                    <a:pt x="154" y="452"/>
                  </a:lnTo>
                  <a:lnTo>
                    <a:pt x="147" y="423"/>
                  </a:lnTo>
                  <a:lnTo>
                    <a:pt x="142" y="411"/>
                  </a:lnTo>
                  <a:lnTo>
                    <a:pt x="149" y="399"/>
                  </a:lnTo>
                  <a:lnTo>
                    <a:pt x="149" y="394"/>
                  </a:lnTo>
                  <a:lnTo>
                    <a:pt x="140" y="385"/>
                  </a:lnTo>
                  <a:lnTo>
                    <a:pt x="137" y="370"/>
                  </a:lnTo>
                  <a:lnTo>
                    <a:pt x="135" y="351"/>
                  </a:lnTo>
                  <a:lnTo>
                    <a:pt x="135" y="339"/>
                  </a:lnTo>
                  <a:lnTo>
                    <a:pt x="132" y="332"/>
                  </a:lnTo>
                  <a:lnTo>
                    <a:pt x="106" y="315"/>
                  </a:lnTo>
                  <a:lnTo>
                    <a:pt x="87" y="301"/>
                  </a:lnTo>
                  <a:lnTo>
                    <a:pt x="80" y="284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48" y="265"/>
                  </a:lnTo>
                  <a:lnTo>
                    <a:pt x="46" y="262"/>
                  </a:lnTo>
                  <a:lnTo>
                    <a:pt x="27" y="260"/>
                  </a:lnTo>
                  <a:lnTo>
                    <a:pt x="24" y="255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2" y="214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20" y="173"/>
                  </a:lnTo>
                  <a:lnTo>
                    <a:pt x="12" y="159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8" y="135"/>
                  </a:lnTo>
                  <a:lnTo>
                    <a:pt x="10" y="125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4" y="99"/>
                  </a:lnTo>
                  <a:lnTo>
                    <a:pt x="41" y="39"/>
                  </a:lnTo>
                  <a:lnTo>
                    <a:pt x="46" y="34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82" y="32"/>
                  </a:lnTo>
                  <a:lnTo>
                    <a:pt x="104" y="19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49" y="5"/>
                  </a:lnTo>
                  <a:lnTo>
                    <a:pt x="149" y="12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2" y="39"/>
                  </a:lnTo>
                  <a:lnTo>
                    <a:pt x="156" y="32"/>
                  </a:lnTo>
                  <a:lnTo>
                    <a:pt x="164" y="32"/>
                  </a:lnTo>
                  <a:lnTo>
                    <a:pt x="173" y="39"/>
                  </a:lnTo>
                  <a:lnTo>
                    <a:pt x="183" y="39"/>
                  </a:lnTo>
                  <a:lnTo>
                    <a:pt x="185" y="44"/>
                  </a:lnTo>
                  <a:lnTo>
                    <a:pt x="197" y="46"/>
                  </a:lnTo>
                  <a:lnTo>
                    <a:pt x="202" y="51"/>
                  </a:lnTo>
                  <a:lnTo>
                    <a:pt x="204" y="63"/>
                  </a:lnTo>
                  <a:lnTo>
                    <a:pt x="209" y="65"/>
                  </a:lnTo>
                  <a:lnTo>
                    <a:pt x="281" y="80"/>
                  </a:lnTo>
                  <a:lnTo>
                    <a:pt x="289" y="80"/>
                  </a:lnTo>
                  <a:lnTo>
                    <a:pt x="305" y="92"/>
                  </a:lnTo>
                  <a:lnTo>
                    <a:pt x="315" y="92"/>
                  </a:lnTo>
                  <a:lnTo>
                    <a:pt x="317" y="96"/>
                  </a:lnTo>
                  <a:lnTo>
                    <a:pt x="322" y="92"/>
                  </a:lnTo>
                  <a:lnTo>
                    <a:pt x="327" y="92"/>
                  </a:lnTo>
                  <a:lnTo>
                    <a:pt x="344" y="96"/>
                  </a:lnTo>
                  <a:lnTo>
                    <a:pt x="356" y="99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8"/>
                  </a:lnTo>
                  <a:lnTo>
                    <a:pt x="368" y="111"/>
                  </a:lnTo>
                  <a:lnTo>
                    <a:pt x="382" y="118"/>
                  </a:lnTo>
                  <a:lnTo>
                    <a:pt x="382" y="128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94" y="154"/>
                  </a:lnTo>
                  <a:lnTo>
                    <a:pt x="397" y="156"/>
                  </a:lnTo>
                  <a:lnTo>
                    <a:pt x="394" y="161"/>
                  </a:lnTo>
                  <a:lnTo>
                    <a:pt x="392" y="166"/>
                  </a:lnTo>
                  <a:lnTo>
                    <a:pt x="394" y="178"/>
                  </a:lnTo>
                  <a:lnTo>
                    <a:pt x="406" y="185"/>
                  </a:lnTo>
                  <a:lnTo>
                    <a:pt x="404" y="188"/>
                  </a:lnTo>
                  <a:lnTo>
                    <a:pt x="389" y="202"/>
                  </a:lnTo>
                  <a:lnTo>
                    <a:pt x="377" y="224"/>
                  </a:lnTo>
                  <a:lnTo>
                    <a:pt x="375" y="238"/>
                  </a:lnTo>
                  <a:lnTo>
                    <a:pt x="373" y="243"/>
                  </a:lnTo>
                  <a:lnTo>
                    <a:pt x="377" y="245"/>
                  </a:lnTo>
                  <a:lnTo>
                    <a:pt x="389" y="241"/>
                  </a:lnTo>
                  <a:lnTo>
                    <a:pt x="401" y="217"/>
                  </a:lnTo>
                  <a:lnTo>
                    <a:pt x="413" y="207"/>
                  </a:lnTo>
                  <a:lnTo>
                    <a:pt x="421" y="202"/>
                  </a:lnTo>
                  <a:lnTo>
                    <a:pt x="423" y="197"/>
                  </a:lnTo>
                  <a:lnTo>
                    <a:pt x="428" y="193"/>
                  </a:lnTo>
                  <a:lnTo>
                    <a:pt x="433" y="185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35" y="168"/>
                  </a:lnTo>
                  <a:lnTo>
                    <a:pt x="437" y="161"/>
                  </a:lnTo>
                  <a:lnTo>
                    <a:pt x="442" y="159"/>
                  </a:lnTo>
                  <a:lnTo>
                    <a:pt x="447" y="159"/>
                  </a:lnTo>
                  <a:lnTo>
                    <a:pt x="449" y="161"/>
                  </a:lnTo>
                  <a:lnTo>
                    <a:pt x="447" y="176"/>
                  </a:lnTo>
                  <a:lnTo>
                    <a:pt x="435" y="202"/>
                  </a:lnTo>
                  <a:lnTo>
                    <a:pt x="430" y="209"/>
                  </a:lnTo>
                  <a:lnTo>
                    <a:pt x="428" y="219"/>
                  </a:lnTo>
                  <a:lnTo>
                    <a:pt x="428" y="226"/>
                  </a:lnTo>
                  <a:lnTo>
                    <a:pt x="418" y="248"/>
                  </a:lnTo>
                  <a:lnTo>
                    <a:pt x="418" y="267"/>
                  </a:lnTo>
                  <a:lnTo>
                    <a:pt x="418" y="279"/>
                  </a:lnTo>
                  <a:lnTo>
                    <a:pt x="409" y="291"/>
                  </a:lnTo>
                  <a:lnTo>
                    <a:pt x="406" y="296"/>
                  </a:lnTo>
                  <a:lnTo>
                    <a:pt x="409" y="313"/>
                  </a:lnTo>
                  <a:lnTo>
                    <a:pt x="409" y="337"/>
                  </a:lnTo>
                  <a:lnTo>
                    <a:pt x="406" y="344"/>
                  </a:lnTo>
                  <a:lnTo>
                    <a:pt x="397" y="370"/>
                  </a:lnTo>
                  <a:lnTo>
                    <a:pt x="401" y="411"/>
                  </a:lnTo>
                  <a:lnTo>
                    <a:pt x="413" y="438"/>
                  </a:lnTo>
                  <a:lnTo>
                    <a:pt x="411" y="440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64"/>
                  </a:lnTo>
                  <a:lnTo>
                    <a:pt x="190" y="479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;p14">
              <a:extLst>
                <a:ext uri="{FF2B5EF4-FFF2-40B4-BE49-F238E27FC236}">
                  <a16:creationId xmlns:a16="http://schemas.microsoft.com/office/drawing/2014/main" id="{5AC40B07-665C-7E41-9FBC-AA3E40232E07}"/>
                </a:ext>
              </a:extLst>
            </p:cNvPr>
            <p:cNvSpPr/>
            <p:nvPr/>
          </p:nvSpPr>
          <p:spPr>
            <a:xfrm>
              <a:off x="24386676" y="7843481"/>
              <a:ext cx="547156" cy="1246568"/>
            </a:xfrm>
            <a:custGeom>
              <a:avLst/>
              <a:gdLst/>
              <a:ahLst/>
              <a:cxnLst/>
              <a:rect l="l" t="t" r="r" b="b"/>
              <a:pathLst>
                <a:path w="115" h="262" extrusionOk="0">
                  <a:moveTo>
                    <a:pt x="5" y="176"/>
                  </a:moveTo>
                  <a:lnTo>
                    <a:pt x="0" y="195"/>
                  </a:lnTo>
                  <a:lnTo>
                    <a:pt x="0" y="200"/>
                  </a:lnTo>
                  <a:lnTo>
                    <a:pt x="2" y="197"/>
                  </a:lnTo>
                  <a:lnTo>
                    <a:pt x="7" y="207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38" y="231"/>
                  </a:lnTo>
                  <a:lnTo>
                    <a:pt x="46" y="233"/>
                  </a:lnTo>
                  <a:lnTo>
                    <a:pt x="58" y="236"/>
                  </a:lnTo>
                  <a:lnTo>
                    <a:pt x="63" y="236"/>
                  </a:lnTo>
                  <a:lnTo>
                    <a:pt x="65" y="250"/>
                  </a:lnTo>
                  <a:lnTo>
                    <a:pt x="63" y="257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3"/>
                  </a:lnTo>
                  <a:lnTo>
                    <a:pt x="79" y="231"/>
                  </a:lnTo>
                  <a:lnTo>
                    <a:pt x="89" y="217"/>
                  </a:lnTo>
                  <a:lnTo>
                    <a:pt x="94" y="205"/>
                  </a:lnTo>
                  <a:lnTo>
                    <a:pt x="96" y="161"/>
                  </a:lnTo>
                  <a:lnTo>
                    <a:pt x="111" y="173"/>
                  </a:lnTo>
                  <a:lnTo>
                    <a:pt x="115" y="164"/>
                  </a:lnTo>
                  <a:lnTo>
                    <a:pt x="115" y="154"/>
                  </a:lnTo>
                  <a:lnTo>
                    <a:pt x="113" y="118"/>
                  </a:lnTo>
                  <a:lnTo>
                    <a:pt x="111" y="92"/>
                  </a:lnTo>
                  <a:lnTo>
                    <a:pt x="103" y="82"/>
                  </a:lnTo>
                  <a:lnTo>
                    <a:pt x="91" y="84"/>
                  </a:lnTo>
                  <a:lnTo>
                    <a:pt x="89" y="89"/>
                  </a:lnTo>
                  <a:lnTo>
                    <a:pt x="84" y="87"/>
                  </a:lnTo>
                  <a:lnTo>
                    <a:pt x="82" y="84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68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96" y="24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2" y="32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0" y="65"/>
                  </a:lnTo>
                  <a:lnTo>
                    <a:pt x="5" y="70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7" y="92"/>
                  </a:lnTo>
                  <a:lnTo>
                    <a:pt x="22" y="104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8" y="113"/>
                  </a:lnTo>
                  <a:lnTo>
                    <a:pt x="43" y="118"/>
                  </a:lnTo>
                  <a:lnTo>
                    <a:pt x="55" y="128"/>
                  </a:lnTo>
                  <a:lnTo>
                    <a:pt x="53" y="130"/>
                  </a:lnTo>
                  <a:lnTo>
                    <a:pt x="41" y="137"/>
                  </a:lnTo>
                  <a:lnTo>
                    <a:pt x="26" y="149"/>
                  </a:lnTo>
                  <a:lnTo>
                    <a:pt x="24" y="161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6;p14">
              <a:extLst>
                <a:ext uri="{FF2B5EF4-FFF2-40B4-BE49-F238E27FC236}">
                  <a16:creationId xmlns:a16="http://schemas.microsoft.com/office/drawing/2014/main" id="{7327630D-3C70-0D48-A2F9-70A09696046F}"/>
                </a:ext>
              </a:extLst>
            </p:cNvPr>
            <p:cNvSpPr/>
            <p:nvPr/>
          </p:nvSpPr>
          <p:spPr>
            <a:xfrm>
              <a:off x="24557960" y="5750008"/>
              <a:ext cx="699409" cy="1284631"/>
            </a:xfrm>
            <a:custGeom>
              <a:avLst/>
              <a:gdLst/>
              <a:ahLst/>
              <a:cxnLst/>
              <a:rect l="l" t="t" r="r" b="b"/>
              <a:pathLst>
                <a:path w="147" h="270" extrusionOk="0">
                  <a:moveTo>
                    <a:pt x="0" y="34"/>
                  </a:moveTo>
                  <a:lnTo>
                    <a:pt x="5" y="46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19" y="89"/>
                  </a:lnTo>
                  <a:lnTo>
                    <a:pt x="24" y="113"/>
                  </a:lnTo>
                  <a:lnTo>
                    <a:pt x="19" y="123"/>
                  </a:lnTo>
                  <a:lnTo>
                    <a:pt x="19" y="135"/>
                  </a:lnTo>
                  <a:lnTo>
                    <a:pt x="34" y="166"/>
                  </a:lnTo>
                  <a:lnTo>
                    <a:pt x="31" y="178"/>
                  </a:lnTo>
                  <a:lnTo>
                    <a:pt x="34" y="183"/>
                  </a:lnTo>
                  <a:lnTo>
                    <a:pt x="36" y="183"/>
                  </a:lnTo>
                  <a:lnTo>
                    <a:pt x="34" y="178"/>
                  </a:lnTo>
                  <a:lnTo>
                    <a:pt x="39" y="178"/>
                  </a:lnTo>
                  <a:lnTo>
                    <a:pt x="48" y="193"/>
                  </a:lnTo>
                  <a:lnTo>
                    <a:pt x="53" y="219"/>
                  </a:lnTo>
                  <a:lnTo>
                    <a:pt x="53" y="234"/>
                  </a:lnTo>
                  <a:lnTo>
                    <a:pt x="58" y="253"/>
                  </a:lnTo>
                  <a:lnTo>
                    <a:pt x="67" y="270"/>
                  </a:lnTo>
                  <a:lnTo>
                    <a:pt x="125" y="258"/>
                  </a:lnTo>
                  <a:lnTo>
                    <a:pt x="123" y="250"/>
                  </a:lnTo>
                  <a:lnTo>
                    <a:pt x="115" y="243"/>
                  </a:lnTo>
                  <a:lnTo>
                    <a:pt x="118" y="234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13" y="176"/>
                  </a:lnTo>
                  <a:lnTo>
                    <a:pt x="113" y="161"/>
                  </a:lnTo>
                  <a:lnTo>
                    <a:pt x="118" y="137"/>
                  </a:lnTo>
                  <a:lnTo>
                    <a:pt x="123" y="121"/>
                  </a:lnTo>
                  <a:lnTo>
                    <a:pt x="123" y="109"/>
                  </a:lnTo>
                  <a:lnTo>
                    <a:pt x="118" y="99"/>
                  </a:lnTo>
                  <a:lnTo>
                    <a:pt x="118" y="89"/>
                  </a:lnTo>
                  <a:lnTo>
                    <a:pt x="123" y="82"/>
                  </a:lnTo>
                  <a:lnTo>
                    <a:pt x="139" y="68"/>
                  </a:lnTo>
                  <a:lnTo>
                    <a:pt x="147" y="46"/>
                  </a:lnTo>
                  <a:lnTo>
                    <a:pt x="139" y="32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17"/>
                  </a:lnTo>
                  <a:lnTo>
                    <a:pt x="13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4F5F4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7;p14">
              <a:extLst>
                <a:ext uri="{FF2B5EF4-FFF2-40B4-BE49-F238E27FC236}">
                  <a16:creationId xmlns:a16="http://schemas.microsoft.com/office/drawing/2014/main" id="{E0DE54ED-C59D-BF40-AC99-940442AC9715}"/>
                </a:ext>
              </a:extLst>
            </p:cNvPr>
            <p:cNvSpPr/>
            <p:nvPr/>
          </p:nvSpPr>
          <p:spPr>
            <a:xfrm>
              <a:off x="25095600" y="5569208"/>
              <a:ext cx="651830" cy="1408336"/>
            </a:xfrm>
            <a:custGeom>
              <a:avLst/>
              <a:gdLst/>
              <a:ahLst/>
              <a:cxnLst/>
              <a:rect l="l" t="t" r="r" b="b"/>
              <a:pathLst>
                <a:path w="137" h="296" extrusionOk="0">
                  <a:moveTo>
                    <a:pt x="134" y="248"/>
                  </a:moveTo>
                  <a:lnTo>
                    <a:pt x="130" y="245"/>
                  </a:lnTo>
                  <a:lnTo>
                    <a:pt x="122" y="248"/>
                  </a:lnTo>
                  <a:lnTo>
                    <a:pt x="118" y="260"/>
                  </a:lnTo>
                  <a:lnTo>
                    <a:pt x="110" y="262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6" y="267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2" y="296"/>
                  </a:lnTo>
                  <a:lnTo>
                    <a:pt x="10" y="288"/>
                  </a:lnTo>
                  <a:lnTo>
                    <a:pt x="2" y="281"/>
                  </a:lnTo>
                  <a:lnTo>
                    <a:pt x="5" y="272"/>
                  </a:lnTo>
                  <a:lnTo>
                    <a:pt x="7" y="267"/>
                  </a:lnTo>
                  <a:lnTo>
                    <a:pt x="2" y="257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5" y="175"/>
                  </a:lnTo>
                  <a:lnTo>
                    <a:pt x="10" y="159"/>
                  </a:lnTo>
                  <a:lnTo>
                    <a:pt x="10" y="147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10" y="120"/>
                  </a:lnTo>
                  <a:lnTo>
                    <a:pt x="26" y="106"/>
                  </a:lnTo>
                  <a:lnTo>
                    <a:pt x="34" y="84"/>
                  </a:lnTo>
                  <a:lnTo>
                    <a:pt x="26" y="7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4" y="38"/>
                  </a:lnTo>
                  <a:lnTo>
                    <a:pt x="26" y="1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106" y="180"/>
                  </a:lnTo>
                  <a:lnTo>
                    <a:pt x="108" y="183"/>
                  </a:lnTo>
                  <a:lnTo>
                    <a:pt x="106" y="192"/>
                  </a:lnTo>
                  <a:lnTo>
                    <a:pt x="108" y="195"/>
                  </a:lnTo>
                  <a:lnTo>
                    <a:pt x="122" y="207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6"/>
                  </a:lnTo>
                  <a:lnTo>
                    <a:pt x="137" y="231"/>
                  </a:lnTo>
                  <a:lnTo>
                    <a:pt x="134" y="233"/>
                  </a:lnTo>
                  <a:lnTo>
                    <a:pt x="134" y="243"/>
                  </a:lnTo>
                  <a:lnTo>
                    <a:pt x="134" y="248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58;p14">
              <a:extLst>
                <a:ext uri="{FF2B5EF4-FFF2-40B4-BE49-F238E27FC236}">
                  <a16:creationId xmlns:a16="http://schemas.microsoft.com/office/drawing/2014/main" id="{4C9D4118-D908-7243-A5C0-12F60B179125}"/>
                </a:ext>
              </a:extLst>
            </p:cNvPr>
            <p:cNvSpPr/>
            <p:nvPr/>
          </p:nvSpPr>
          <p:spPr>
            <a:xfrm>
              <a:off x="24272486" y="8666595"/>
              <a:ext cx="447242" cy="723200"/>
            </a:xfrm>
            <a:custGeom>
              <a:avLst/>
              <a:gdLst/>
              <a:ahLst/>
              <a:cxnLst/>
              <a:rect l="l" t="t" r="r" b="b"/>
              <a:pathLst>
                <a:path w="94" h="152" extrusionOk="0">
                  <a:moveTo>
                    <a:pt x="94" y="140"/>
                  </a:moveTo>
                  <a:lnTo>
                    <a:pt x="91" y="130"/>
                  </a:lnTo>
                  <a:lnTo>
                    <a:pt x="87" y="113"/>
                  </a:lnTo>
                  <a:lnTo>
                    <a:pt x="77" y="104"/>
                  </a:lnTo>
                  <a:lnTo>
                    <a:pt x="60" y="94"/>
                  </a:lnTo>
                  <a:lnTo>
                    <a:pt x="55" y="87"/>
                  </a:lnTo>
                  <a:lnTo>
                    <a:pt x="53" y="80"/>
                  </a:lnTo>
                  <a:lnTo>
                    <a:pt x="41" y="60"/>
                  </a:lnTo>
                  <a:lnTo>
                    <a:pt x="36" y="51"/>
                  </a:lnTo>
                  <a:lnTo>
                    <a:pt x="26" y="41"/>
                  </a:lnTo>
                  <a:lnTo>
                    <a:pt x="24" y="34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1" y="152"/>
                  </a:lnTo>
                  <a:lnTo>
                    <a:pt x="94" y="14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9;p14">
              <a:extLst>
                <a:ext uri="{FF2B5EF4-FFF2-40B4-BE49-F238E27FC236}">
                  <a16:creationId xmlns:a16="http://schemas.microsoft.com/office/drawing/2014/main" id="{1BAA8F3B-BE03-7845-B6AE-F4B716F05529}"/>
                </a:ext>
              </a:extLst>
            </p:cNvPr>
            <p:cNvSpPr/>
            <p:nvPr/>
          </p:nvSpPr>
          <p:spPr>
            <a:xfrm>
              <a:off x="23825244" y="9228026"/>
              <a:ext cx="137977" cy="161768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0" y="12"/>
                  </a:moveTo>
                  <a:lnTo>
                    <a:pt x="15" y="0"/>
                  </a:lnTo>
                  <a:lnTo>
                    <a:pt x="29" y="22"/>
                  </a:lnTo>
                  <a:lnTo>
                    <a:pt x="12" y="3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28570" tIns="14281" rIns="28570" bIns="14281" anchor="t" anchorCtr="0">
              <a:noAutofit/>
            </a:bodyPr>
            <a:lstStyle/>
            <a:p>
              <a:endParaRPr sz="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0;p14">
              <a:extLst>
                <a:ext uri="{FF2B5EF4-FFF2-40B4-BE49-F238E27FC236}">
                  <a16:creationId xmlns:a16="http://schemas.microsoft.com/office/drawing/2014/main" id="{2E455218-8482-2A4E-AD1C-F52911395067}"/>
                </a:ext>
              </a:extLst>
            </p:cNvPr>
            <p:cNvSpPr txBox="1"/>
            <p:nvPr/>
          </p:nvSpPr>
          <p:spPr>
            <a:xfrm>
              <a:off x="15874804" y="11483267"/>
              <a:ext cx="61852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OK</a:t>
              </a:r>
              <a:endParaRPr sz="563"/>
            </a:p>
          </p:txBody>
        </p:sp>
        <p:sp>
          <p:nvSpPr>
            <p:cNvPr id="55" name="Google Shape;161;p14">
              <a:extLst>
                <a:ext uri="{FF2B5EF4-FFF2-40B4-BE49-F238E27FC236}">
                  <a16:creationId xmlns:a16="http://schemas.microsoft.com/office/drawing/2014/main" id="{6AF28861-5FFF-B841-A590-47A77E0B6829}"/>
                </a:ext>
              </a:extLst>
            </p:cNvPr>
            <p:cNvSpPr txBox="1"/>
            <p:nvPr/>
          </p:nvSpPr>
          <p:spPr>
            <a:xfrm>
              <a:off x="21646129" y="12720320"/>
              <a:ext cx="60425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GA</a:t>
              </a:r>
              <a:endParaRPr sz="563"/>
            </a:p>
          </p:txBody>
        </p:sp>
        <p:sp>
          <p:nvSpPr>
            <p:cNvPr id="56" name="Google Shape;162;p14">
              <a:extLst>
                <a:ext uri="{FF2B5EF4-FFF2-40B4-BE49-F238E27FC236}">
                  <a16:creationId xmlns:a16="http://schemas.microsoft.com/office/drawing/2014/main" id="{8E4AD119-3D92-A043-9CEE-AA43DBD346AD}"/>
                </a:ext>
              </a:extLst>
            </p:cNvPr>
            <p:cNvSpPr txBox="1"/>
            <p:nvPr/>
          </p:nvSpPr>
          <p:spPr>
            <a:xfrm>
              <a:off x="23254297" y="9860827"/>
              <a:ext cx="585219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VA</a:t>
              </a:r>
              <a:endParaRPr sz="563"/>
            </a:p>
          </p:txBody>
        </p:sp>
        <p:sp>
          <p:nvSpPr>
            <p:cNvPr id="57" name="Google Shape;163;p14">
              <a:extLst>
                <a:ext uri="{FF2B5EF4-FFF2-40B4-BE49-F238E27FC236}">
                  <a16:creationId xmlns:a16="http://schemas.microsoft.com/office/drawing/2014/main" id="{87B9971B-1BE8-8F47-A6FD-A5582F617151}"/>
                </a:ext>
              </a:extLst>
            </p:cNvPr>
            <p:cNvSpPr txBox="1"/>
            <p:nvPr/>
          </p:nvSpPr>
          <p:spPr>
            <a:xfrm>
              <a:off x="23906127" y="6872871"/>
              <a:ext cx="60425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NY</a:t>
              </a:r>
              <a:endParaRPr sz="563"/>
            </a:p>
          </p:txBody>
        </p:sp>
        <p:sp>
          <p:nvSpPr>
            <p:cNvPr id="58" name="Google Shape;164;p14">
              <a:extLst>
                <a:ext uri="{FF2B5EF4-FFF2-40B4-BE49-F238E27FC236}">
                  <a16:creationId xmlns:a16="http://schemas.microsoft.com/office/drawing/2014/main" id="{1FA7082A-8716-794C-882F-94DEEBF2F2F0}"/>
                </a:ext>
              </a:extLst>
            </p:cNvPr>
            <p:cNvSpPr txBox="1"/>
            <p:nvPr/>
          </p:nvSpPr>
          <p:spPr>
            <a:xfrm>
              <a:off x="22845118" y="14766214"/>
              <a:ext cx="513852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FL</a:t>
              </a:r>
              <a:endParaRPr sz="563"/>
            </a:p>
          </p:txBody>
        </p:sp>
        <p:sp>
          <p:nvSpPr>
            <p:cNvPr id="59" name="Google Shape;165;p14">
              <a:extLst>
                <a:ext uri="{FF2B5EF4-FFF2-40B4-BE49-F238E27FC236}">
                  <a16:creationId xmlns:a16="http://schemas.microsoft.com/office/drawing/2014/main" id="{DB6834FC-AFEC-FE4E-A07B-619AF13F6E23}"/>
                </a:ext>
              </a:extLst>
            </p:cNvPr>
            <p:cNvSpPr txBox="1"/>
            <p:nvPr/>
          </p:nvSpPr>
          <p:spPr>
            <a:xfrm>
              <a:off x="12058973" y="11825836"/>
              <a:ext cx="708925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NM</a:t>
              </a:r>
              <a:endParaRPr sz="563"/>
            </a:p>
          </p:txBody>
        </p:sp>
        <p:sp>
          <p:nvSpPr>
            <p:cNvPr id="60" name="Google Shape;166;p14">
              <a:extLst>
                <a:ext uri="{FF2B5EF4-FFF2-40B4-BE49-F238E27FC236}">
                  <a16:creationId xmlns:a16="http://schemas.microsoft.com/office/drawing/2014/main" id="{09F3EBB5-1299-CD44-A846-42AA22F936AD}"/>
                </a:ext>
              </a:extLst>
            </p:cNvPr>
            <p:cNvSpPr txBox="1"/>
            <p:nvPr/>
          </p:nvSpPr>
          <p:spPr>
            <a:xfrm>
              <a:off x="15099268" y="13633835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TX</a:t>
              </a:r>
              <a:endParaRPr sz="563"/>
            </a:p>
          </p:txBody>
        </p:sp>
        <p:sp>
          <p:nvSpPr>
            <p:cNvPr id="61" name="Google Shape;167;p14">
              <a:extLst>
                <a:ext uri="{FF2B5EF4-FFF2-40B4-BE49-F238E27FC236}">
                  <a16:creationId xmlns:a16="http://schemas.microsoft.com/office/drawing/2014/main" id="{E88F3978-D810-D348-9857-B7867A0BD108}"/>
                </a:ext>
              </a:extLst>
            </p:cNvPr>
            <p:cNvSpPr txBox="1"/>
            <p:nvPr/>
          </p:nvSpPr>
          <p:spPr>
            <a:xfrm>
              <a:off x="15384742" y="9998805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KS</a:t>
              </a:r>
              <a:endParaRPr sz="563"/>
            </a:p>
          </p:txBody>
        </p:sp>
        <p:sp>
          <p:nvSpPr>
            <p:cNvPr id="62" name="Google Shape;168;p14">
              <a:extLst>
                <a:ext uri="{FF2B5EF4-FFF2-40B4-BE49-F238E27FC236}">
                  <a16:creationId xmlns:a16="http://schemas.microsoft.com/office/drawing/2014/main" id="{3CB73FAE-BA64-4C41-ACFE-A44B5B179FD4}"/>
                </a:ext>
              </a:extLst>
            </p:cNvPr>
            <p:cNvSpPr txBox="1"/>
            <p:nvPr/>
          </p:nvSpPr>
          <p:spPr>
            <a:xfrm>
              <a:off x="14832826" y="8371605"/>
              <a:ext cx="594735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NE</a:t>
              </a:r>
              <a:endParaRPr sz="563"/>
            </a:p>
          </p:txBody>
        </p:sp>
        <p:sp>
          <p:nvSpPr>
            <p:cNvPr id="63" name="Google Shape;169;p14">
              <a:extLst>
                <a:ext uri="{FF2B5EF4-FFF2-40B4-BE49-F238E27FC236}">
                  <a16:creationId xmlns:a16="http://schemas.microsoft.com/office/drawing/2014/main" id="{DBD7A4E9-A9F2-5A49-AEB0-F3AEB7BFB5A4}"/>
                </a:ext>
              </a:extLst>
            </p:cNvPr>
            <p:cNvSpPr txBox="1"/>
            <p:nvPr/>
          </p:nvSpPr>
          <p:spPr>
            <a:xfrm>
              <a:off x="14775732" y="6929965"/>
              <a:ext cx="585219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SD</a:t>
              </a:r>
              <a:endParaRPr sz="563"/>
            </a:p>
          </p:txBody>
        </p:sp>
        <p:sp>
          <p:nvSpPr>
            <p:cNvPr id="64" name="Google Shape;170;p14">
              <a:extLst>
                <a:ext uri="{FF2B5EF4-FFF2-40B4-BE49-F238E27FC236}">
                  <a16:creationId xmlns:a16="http://schemas.microsoft.com/office/drawing/2014/main" id="{FD143E29-3AA9-6241-9C8C-25793D5539C3}"/>
                </a:ext>
              </a:extLst>
            </p:cNvPr>
            <p:cNvSpPr txBox="1"/>
            <p:nvPr/>
          </p:nvSpPr>
          <p:spPr>
            <a:xfrm>
              <a:off x="14813795" y="5355101"/>
              <a:ext cx="651830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ND</a:t>
              </a:r>
              <a:endParaRPr sz="563"/>
            </a:p>
          </p:txBody>
        </p:sp>
        <p:sp>
          <p:nvSpPr>
            <p:cNvPr id="65" name="Google Shape;171;p14">
              <a:extLst>
                <a:ext uri="{FF2B5EF4-FFF2-40B4-BE49-F238E27FC236}">
                  <a16:creationId xmlns:a16="http://schemas.microsoft.com/office/drawing/2014/main" id="{37C1BD5A-AFA0-D647-9047-C9708FC6CB74}"/>
                </a:ext>
              </a:extLst>
            </p:cNvPr>
            <p:cNvSpPr txBox="1"/>
            <p:nvPr/>
          </p:nvSpPr>
          <p:spPr>
            <a:xfrm>
              <a:off x="11602216" y="5217124"/>
              <a:ext cx="642314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MT</a:t>
              </a:r>
              <a:endParaRPr sz="563"/>
            </a:p>
          </p:txBody>
        </p:sp>
        <p:sp>
          <p:nvSpPr>
            <p:cNvPr id="66" name="Google Shape;172;p14">
              <a:extLst>
                <a:ext uri="{FF2B5EF4-FFF2-40B4-BE49-F238E27FC236}">
                  <a16:creationId xmlns:a16="http://schemas.microsoft.com/office/drawing/2014/main" id="{728A89B8-CFE2-F448-A38F-04EB13269EC5}"/>
                </a:ext>
              </a:extLst>
            </p:cNvPr>
            <p:cNvSpPr txBox="1"/>
            <p:nvPr/>
          </p:nvSpPr>
          <p:spPr>
            <a:xfrm>
              <a:off x="12035185" y="7458090"/>
              <a:ext cx="651830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WY</a:t>
              </a:r>
              <a:endParaRPr sz="563"/>
            </a:p>
          </p:txBody>
        </p:sp>
        <p:sp>
          <p:nvSpPr>
            <p:cNvPr id="67" name="Google Shape;173;p14">
              <a:extLst>
                <a:ext uri="{FF2B5EF4-FFF2-40B4-BE49-F238E27FC236}">
                  <a16:creationId xmlns:a16="http://schemas.microsoft.com/office/drawing/2014/main" id="{84303DBB-D5B0-0A48-A8B5-55F6124808FA}"/>
                </a:ext>
              </a:extLst>
            </p:cNvPr>
            <p:cNvSpPr txBox="1"/>
            <p:nvPr/>
          </p:nvSpPr>
          <p:spPr>
            <a:xfrm>
              <a:off x="12482427" y="9575354"/>
              <a:ext cx="61852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CO</a:t>
              </a:r>
              <a:endParaRPr sz="563"/>
            </a:p>
          </p:txBody>
        </p:sp>
        <p:sp>
          <p:nvSpPr>
            <p:cNvPr id="68" name="Google Shape;174;p14">
              <a:extLst>
                <a:ext uri="{FF2B5EF4-FFF2-40B4-BE49-F238E27FC236}">
                  <a16:creationId xmlns:a16="http://schemas.microsoft.com/office/drawing/2014/main" id="{4BBD6E6B-3639-7C41-9A80-410E0C5AB06F}"/>
                </a:ext>
              </a:extLst>
            </p:cNvPr>
            <p:cNvSpPr txBox="1"/>
            <p:nvPr/>
          </p:nvSpPr>
          <p:spPr>
            <a:xfrm>
              <a:off x="10289037" y="9242301"/>
              <a:ext cx="585219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UT</a:t>
              </a:r>
              <a:endParaRPr sz="563"/>
            </a:p>
          </p:txBody>
        </p:sp>
        <p:sp>
          <p:nvSpPr>
            <p:cNvPr id="69" name="Google Shape;175;p14">
              <a:extLst>
                <a:ext uri="{FF2B5EF4-FFF2-40B4-BE49-F238E27FC236}">
                  <a16:creationId xmlns:a16="http://schemas.microsoft.com/office/drawing/2014/main" id="{31543ED0-533C-2849-A28B-3F13CAE7AD87}"/>
                </a:ext>
              </a:extLst>
            </p:cNvPr>
            <p:cNvSpPr txBox="1"/>
            <p:nvPr/>
          </p:nvSpPr>
          <p:spPr>
            <a:xfrm>
              <a:off x="9660995" y="6668280"/>
              <a:ext cx="504337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ID</a:t>
              </a:r>
              <a:endParaRPr sz="563"/>
            </a:p>
          </p:txBody>
        </p:sp>
        <p:sp>
          <p:nvSpPr>
            <p:cNvPr id="70" name="Google Shape;176;p14">
              <a:extLst>
                <a:ext uri="{FF2B5EF4-FFF2-40B4-BE49-F238E27FC236}">
                  <a16:creationId xmlns:a16="http://schemas.microsoft.com/office/drawing/2014/main" id="{F4EB4B85-878A-C141-9B3F-DC83ACB0E875}"/>
                </a:ext>
              </a:extLst>
            </p:cNvPr>
            <p:cNvSpPr txBox="1"/>
            <p:nvPr/>
          </p:nvSpPr>
          <p:spPr>
            <a:xfrm>
              <a:off x="9760913" y="11449964"/>
              <a:ext cx="56143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AZ</a:t>
              </a:r>
              <a:endParaRPr sz="563"/>
            </a:p>
          </p:txBody>
        </p:sp>
        <p:sp>
          <p:nvSpPr>
            <p:cNvPr id="71" name="Google Shape;177;p14">
              <a:extLst>
                <a:ext uri="{FF2B5EF4-FFF2-40B4-BE49-F238E27FC236}">
                  <a16:creationId xmlns:a16="http://schemas.microsoft.com/office/drawing/2014/main" id="{7A91477C-657B-194D-BC6C-7217F4E868B3}"/>
                </a:ext>
              </a:extLst>
            </p:cNvPr>
            <p:cNvSpPr txBox="1"/>
            <p:nvPr/>
          </p:nvSpPr>
          <p:spPr>
            <a:xfrm>
              <a:off x="8266934" y="8671354"/>
              <a:ext cx="61852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NV</a:t>
              </a:r>
              <a:endParaRPr sz="563"/>
            </a:p>
          </p:txBody>
        </p:sp>
        <p:sp>
          <p:nvSpPr>
            <p:cNvPr id="72" name="Google Shape;178;p14">
              <a:extLst>
                <a:ext uri="{FF2B5EF4-FFF2-40B4-BE49-F238E27FC236}">
                  <a16:creationId xmlns:a16="http://schemas.microsoft.com/office/drawing/2014/main" id="{7C455656-6783-6D49-819A-5BC7AE5CAD70}"/>
                </a:ext>
              </a:extLst>
            </p:cNvPr>
            <p:cNvSpPr txBox="1"/>
            <p:nvPr/>
          </p:nvSpPr>
          <p:spPr>
            <a:xfrm>
              <a:off x="7805417" y="4517712"/>
              <a:ext cx="67562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WA</a:t>
              </a:r>
              <a:endParaRPr sz="563"/>
            </a:p>
          </p:txBody>
        </p:sp>
        <p:sp>
          <p:nvSpPr>
            <p:cNvPr id="73" name="Google Shape;179;p14">
              <a:extLst>
                <a:ext uri="{FF2B5EF4-FFF2-40B4-BE49-F238E27FC236}">
                  <a16:creationId xmlns:a16="http://schemas.microsoft.com/office/drawing/2014/main" id="{3605B155-E9C7-4845-A60C-8331B5FA7B93}"/>
                </a:ext>
              </a:extLst>
            </p:cNvPr>
            <p:cNvSpPr txBox="1"/>
            <p:nvPr/>
          </p:nvSpPr>
          <p:spPr>
            <a:xfrm>
              <a:off x="6963271" y="10017836"/>
              <a:ext cx="585219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CA</a:t>
              </a:r>
              <a:endParaRPr sz="563"/>
            </a:p>
          </p:txBody>
        </p:sp>
        <p:sp>
          <p:nvSpPr>
            <p:cNvPr id="74" name="Google Shape;180;p14">
              <a:extLst>
                <a:ext uri="{FF2B5EF4-FFF2-40B4-BE49-F238E27FC236}">
                  <a16:creationId xmlns:a16="http://schemas.microsoft.com/office/drawing/2014/main" id="{0610AD33-58BF-CD4E-82AE-65E992D54696}"/>
                </a:ext>
              </a:extLst>
            </p:cNvPr>
            <p:cNvSpPr txBox="1"/>
            <p:nvPr/>
          </p:nvSpPr>
          <p:spPr>
            <a:xfrm>
              <a:off x="7329628" y="6073545"/>
              <a:ext cx="61852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OR</a:t>
              </a:r>
              <a:endParaRPr sz="563"/>
            </a:p>
          </p:txBody>
        </p:sp>
        <p:sp>
          <p:nvSpPr>
            <p:cNvPr id="75" name="Google Shape;181;p14">
              <a:extLst>
                <a:ext uri="{FF2B5EF4-FFF2-40B4-BE49-F238E27FC236}">
                  <a16:creationId xmlns:a16="http://schemas.microsoft.com/office/drawing/2014/main" id="{E0CBB986-B372-E245-ABA3-FB94BCA91464}"/>
                </a:ext>
              </a:extLst>
            </p:cNvPr>
            <p:cNvSpPr txBox="1"/>
            <p:nvPr/>
          </p:nvSpPr>
          <p:spPr>
            <a:xfrm>
              <a:off x="20675519" y="10293794"/>
              <a:ext cx="56143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KY</a:t>
              </a:r>
              <a:endParaRPr sz="563"/>
            </a:p>
          </p:txBody>
        </p:sp>
        <p:sp>
          <p:nvSpPr>
            <p:cNvPr id="76" name="Google Shape;182;p14">
              <a:extLst>
                <a:ext uri="{FF2B5EF4-FFF2-40B4-BE49-F238E27FC236}">
                  <a16:creationId xmlns:a16="http://schemas.microsoft.com/office/drawing/2014/main" id="{EF7BA360-00AF-EB4C-A6FF-9CC2748854A8}"/>
                </a:ext>
              </a:extLst>
            </p:cNvPr>
            <p:cNvSpPr txBox="1"/>
            <p:nvPr/>
          </p:nvSpPr>
          <p:spPr>
            <a:xfrm>
              <a:off x="25790253" y="5126722"/>
              <a:ext cx="642314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ME</a:t>
              </a:r>
              <a:endParaRPr sz="563"/>
            </a:p>
          </p:txBody>
        </p:sp>
        <p:sp>
          <p:nvSpPr>
            <p:cNvPr id="77" name="Google Shape;183;p14">
              <a:extLst>
                <a:ext uri="{FF2B5EF4-FFF2-40B4-BE49-F238E27FC236}">
                  <a16:creationId xmlns:a16="http://schemas.microsoft.com/office/drawing/2014/main" id="{B13FC682-086C-3046-BEED-5414B42F1A98}"/>
                </a:ext>
              </a:extLst>
            </p:cNvPr>
            <p:cNvSpPr txBox="1"/>
            <p:nvPr/>
          </p:nvSpPr>
          <p:spPr>
            <a:xfrm>
              <a:off x="23220990" y="8062344"/>
              <a:ext cx="585219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PA</a:t>
              </a:r>
              <a:endParaRPr sz="563"/>
            </a:p>
          </p:txBody>
        </p:sp>
        <p:sp>
          <p:nvSpPr>
            <p:cNvPr id="78" name="Google Shape;184;p14">
              <a:extLst>
                <a:ext uri="{FF2B5EF4-FFF2-40B4-BE49-F238E27FC236}">
                  <a16:creationId xmlns:a16="http://schemas.microsoft.com/office/drawing/2014/main" id="{0D2D7797-0F7D-064E-9C41-4F57EAE9DCA5}"/>
                </a:ext>
              </a:extLst>
            </p:cNvPr>
            <p:cNvSpPr txBox="1"/>
            <p:nvPr/>
          </p:nvSpPr>
          <p:spPr>
            <a:xfrm>
              <a:off x="20594633" y="7334385"/>
              <a:ext cx="56143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MI</a:t>
              </a:r>
              <a:endParaRPr sz="563"/>
            </a:p>
          </p:txBody>
        </p:sp>
        <p:sp>
          <p:nvSpPr>
            <p:cNvPr id="79" name="Google Shape;185;p14">
              <a:extLst>
                <a:ext uri="{FF2B5EF4-FFF2-40B4-BE49-F238E27FC236}">
                  <a16:creationId xmlns:a16="http://schemas.microsoft.com/office/drawing/2014/main" id="{6AFE1D03-92F7-3747-8AA1-37B3AF3980DB}"/>
                </a:ext>
              </a:extLst>
            </p:cNvPr>
            <p:cNvSpPr txBox="1"/>
            <p:nvPr/>
          </p:nvSpPr>
          <p:spPr>
            <a:xfrm>
              <a:off x="25266884" y="6872871"/>
              <a:ext cx="67562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MA</a:t>
              </a:r>
              <a:endParaRPr sz="563"/>
            </a:p>
          </p:txBody>
        </p:sp>
        <p:sp>
          <p:nvSpPr>
            <p:cNvPr id="80" name="Google Shape;186;p14">
              <a:extLst>
                <a:ext uri="{FF2B5EF4-FFF2-40B4-BE49-F238E27FC236}">
                  <a16:creationId xmlns:a16="http://schemas.microsoft.com/office/drawing/2014/main" id="{47F8DE17-9495-0A44-A6D8-55CEDC4A41C6}"/>
                </a:ext>
              </a:extLst>
            </p:cNvPr>
            <p:cNvSpPr txBox="1"/>
            <p:nvPr/>
          </p:nvSpPr>
          <p:spPr>
            <a:xfrm>
              <a:off x="25062296" y="7296322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CT</a:t>
              </a:r>
              <a:endParaRPr sz="563"/>
            </a:p>
          </p:txBody>
        </p:sp>
        <p:sp>
          <p:nvSpPr>
            <p:cNvPr id="81" name="Google Shape;187;p14">
              <a:extLst>
                <a:ext uri="{FF2B5EF4-FFF2-40B4-BE49-F238E27FC236}">
                  <a16:creationId xmlns:a16="http://schemas.microsoft.com/office/drawing/2014/main" id="{F9E6ABFB-B7D5-8E4C-870D-57F0FE8CB039}"/>
                </a:ext>
              </a:extLst>
            </p:cNvPr>
            <p:cNvSpPr txBox="1"/>
            <p:nvPr/>
          </p:nvSpPr>
          <p:spPr>
            <a:xfrm>
              <a:off x="22193285" y="9561079"/>
              <a:ext cx="66134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WV</a:t>
              </a:r>
              <a:endParaRPr sz="563"/>
            </a:p>
          </p:txBody>
        </p:sp>
        <p:sp>
          <p:nvSpPr>
            <p:cNvPr id="82" name="Google Shape;188;p14">
              <a:extLst>
                <a:ext uri="{FF2B5EF4-FFF2-40B4-BE49-F238E27FC236}">
                  <a16:creationId xmlns:a16="http://schemas.microsoft.com/office/drawing/2014/main" id="{89B6C40F-490F-084B-AEEE-08B87EA5CA55}"/>
                </a:ext>
              </a:extLst>
            </p:cNvPr>
            <p:cNvSpPr txBox="1"/>
            <p:nvPr/>
          </p:nvSpPr>
          <p:spPr>
            <a:xfrm>
              <a:off x="21322593" y="8728449"/>
              <a:ext cx="66134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OH</a:t>
              </a:r>
              <a:endParaRPr sz="563"/>
            </a:p>
          </p:txBody>
        </p:sp>
        <p:sp>
          <p:nvSpPr>
            <p:cNvPr id="83" name="Google Shape;189;p14">
              <a:extLst>
                <a:ext uri="{FF2B5EF4-FFF2-40B4-BE49-F238E27FC236}">
                  <a16:creationId xmlns:a16="http://schemas.microsoft.com/office/drawing/2014/main" id="{2BEA0B0C-9CEF-0445-8CD6-5D9084FADD75}"/>
                </a:ext>
              </a:extLst>
            </p:cNvPr>
            <p:cNvSpPr txBox="1"/>
            <p:nvPr/>
          </p:nvSpPr>
          <p:spPr>
            <a:xfrm>
              <a:off x="20218761" y="9023438"/>
              <a:ext cx="528125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IN</a:t>
              </a:r>
              <a:endParaRPr sz="563"/>
            </a:p>
          </p:txBody>
        </p:sp>
        <p:sp>
          <p:nvSpPr>
            <p:cNvPr id="84" name="Google Shape;190;p14">
              <a:extLst>
                <a:ext uri="{FF2B5EF4-FFF2-40B4-BE49-F238E27FC236}">
                  <a16:creationId xmlns:a16="http://schemas.microsoft.com/office/drawing/2014/main" id="{75F84384-CEA1-DA43-BF62-BC38EE89656A}"/>
                </a:ext>
              </a:extLst>
            </p:cNvPr>
            <p:cNvSpPr txBox="1"/>
            <p:nvPr/>
          </p:nvSpPr>
          <p:spPr>
            <a:xfrm>
              <a:off x="18981709" y="8852154"/>
              <a:ext cx="447242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IL</a:t>
              </a:r>
              <a:endParaRPr sz="563"/>
            </a:p>
          </p:txBody>
        </p:sp>
        <p:sp>
          <p:nvSpPr>
            <p:cNvPr id="85" name="Google Shape;191;p14">
              <a:extLst>
                <a:ext uri="{FF2B5EF4-FFF2-40B4-BE49-F238E27FC236}">
                  <a16:creationId xmlns:a16="http://schemas.microsoft.com/office/drawing/2014/main" id="{4DE90513-3CE7-6F4D-9D8F-6A8464A8F819}"/>
                </a:ext>
              </a:extLst>
            </p:cNvPr>
            <p:cNvSpPr txBox="1"/>
            <p:nvPr/>
          </p:nvSpPr>
          <p:spPr>
            <a:xfrm>
              <a:off x="23392274" y="10888532"/>
              <a:ext cx="61852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NC</a:t>
              </a:r>
              <a:endParaRPr sz="563"/>
            </a:p>
          </p:txBody>
        </p:sp>
        <p:sp>
          <p:nvSpPr>
            <p:cNvPr id="86" name="Google Shape;192;p14">
              <a:extLst>
                <a:ext uri="{FF2B5EF4-FFF2-40B4-BE49-F238E27FC236}">
                  <a16:creationId xmlns:a16="http://schemas.microsoft.com/office/drawing/2014/main" id="{25A37DA9-2153-DF4E-8C5D-2ACD14504EFC}"/>
                </a:ext>
              </a:extLst>
            </p:cNvPr>
            <p:cNvSpPr txBox="1"/>
            <p:nvPr/>
          </p:nvSpPr>
          <p:spPr>
            <a:xfrm>
              <a:off x="20147391" y="11197794"/>
              <a:ext cx="60425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TN</a:t>
              </a:r>
              <a:endParaRPr sz="563"/>
            </a:p>
          </p:txBody>
        </p:sp>
        <p:sp>
          <p:nvSpPr>
            <p:cNvPr id="87" name="Google Shape;193;p14">
              <a:extLst>
                <a:ext uri="{FF2B5EF4-FFF2-40B4-BE49-F238E27FC236}">
                  <a16:creationId xmlns:a16="http://schemas.microsoft.com/office/drawing/2014/main" id="{32E48155-3101-E54E-AFCC-4C1C7DD2AB41}"/>
                </a:ext>
              </a:extLst>
            </p:cNvPr>
            <p:cNvSpPr txBox="1"/>
            <p:nvPr/>
          </p:nvSpPr>
          <p:spPr>
            <a:xfrm>
              <a:off x="22730929" y="11930509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SC</a:t>
              </a:r>
              <a:endParaRPr sz="563"/>
            </a:p>
          </p:txBody>
        </p:sp>
        <p:sp>
          <p:nvSpPr>
            <p:cNvPr id="88" name="Google Shape;194;p14">
              <a:extLst>
                <a:ext uri="{FF2B5EF4-FFF2-40B4-BE49-F238E27FC236}">
                  <a16:creationId xmlns:a16="http://schemas.microsoft.com/office/drawing/2014/main" id="{555DF4A3-CAD5-914A-9018-BC187068CC98}"/>
                </a:ext>
              </a:extLst>
            </p:cNvPr>
            <p:cNvSpPr txBox="1"/>
            <p:nvPr/>
          </p:nvSpPr>
          <p:spPr>
            <a:xfrm>
              <a:off x="20275856" y="12468153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AL</a:t>
              </a:r>
              <a:endParaRPr sz="563"/>
            </a:p>
          </p:txBody>
        </p:sp>
        <p:sp>
          <p:nvSpPr>
            <p:cNvPr id="89" name="Google Shape;195;p14">
              <a:extLst>
                <a:ext uri="{FF2B5EF4-FFF2-40B4-BE49-F238E27FC236}">
                  <a16:creationId xmlns:a16="http://schemas.microsoft.com/office/drawing/2014/main" id="{4C959F68-E936-6549-9A5F-75D6071F036A}"/>
                </a:ext>
              </a:extLst>
            </p:cNvPr>
            <p:cNvSpPr txBox="1"/>
            <p:nvPr/>
          </p:nvSpPr>
          <p:spPr>
            <a:xfrm>
              <a:off x="18995981" y="12387267"/>
              <a:ext cx="642314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MS</a:t>
              </a:r>
              <a:endParaRPr sz="563"/>
            </a:p>
          </p:txBody>
        </p:sp>
        <p:sp>
          <p:nvSpPr>
            <p:cNvPr id="90" name="Google Shape;196;p14">
              <a:extLst>
                <a:ext uri="{FF2B5EF4-FFF2-40B4-BE49-F238E27FC236}">
                  <a16:creationId xmlns:a16="http://schemas.microsoft.com/office/drawing/2014/main" id="{DF8250BC-4840-614A-A0E3-4E5DD0BBF7AD}"/>
                </a:ext>
              </a:extLst>
            </p:cNvPr>
            <p:cNvSpPr txBox="1"/>
            <p:nvPr/>
          </p:nvSpPr>
          <p:spPr>
            <a:xfrm>
              <a:off x="17792236" y="11802048"/>
              <a:ext cx="585219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AR</a:t>
              </a:r>
              <a:endParaRPr sz="563"/>
            </a:p>
          </p:txBody>
        </p:sp>
        <p:sp>
          <p:nvSpPr>
            <p:cNvPr id="91" name="Google Shape;197;p14">
              <a:extLst>
                <a:ext uri="{FF2B5EF4-FFF2-40B4-BE49-F238E27FC236}">
                  <a16:creationId xmlns:a16="http://schemas.microsoft.com/office/drawing/2014/main" id="{60ACF4AB-3140-EF4F-B560-D4039E88D51C}"/>
                </a:ext>
              </a:extLst>
            </p:cNvPr>
            <p:cNvSpPr txBox="1"/>
            <p:nvPr/>
          </p:nvSpPr>
          <p:spPr>
            <a:xfrm>
              <a:off x="17863603" y="13619563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LA</a:t>
              </a:r>
              <a:endParaRPr sz="563"/>
            </a:p>
          </p:txBody>
        </p:sp>
        <p:sp>
          <p:nvSpPr>
            <p:cNvPr id="92" name="Google Shape;198;p14">
              <a:extLst>
                <a:ext uri="{FF2B5EF4-FFF2-40B4-BE49-F238E27FC236}">
                  <a16:creationId xmlns:a16="http://schemas.microsoft.com/office/drawing/2014/main" id="{DB775D0A-89A9-7642-8AC6-28F285C44E54}"/>
                </a:ext>
              </a:extLst>
            </p:cNvPr>
            <p:cNvSpPr txBox="1"/>
            <p:nvPr/>
          </p:nvSpPr>
          <p:spPr>
            <a:xfrm>
              <a:off x="17758929" y="10055900"/>
              <a:ext cx="708925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MO</a:t>
              </a:r>
              <a:endParaRPr sz="563"/>
            </a:p>
          </p:txBody>
        </p:sp>
        <p:sp>
          <p:nvSpPr>
            <p:cNvPr id="93" name="Google Shape;199;p14">
              <a:extLst>
                <a:ext uri="{FF2B5EF4-FFF2-40B4-BE49-F238E27FC236}">
                  <a16:creationId xmlns:a16="http://schemas.microsoft.com/office/drawing/2014/main" id="{C052CE97-7756-6B4A-894F-90768B156A10}"/>
                </a:ext>
              </a:extLst>
            </p:cNvPr>
            <p:cNvSpPr txBox="1"/>
            <p:nvPr/>
          </p:nvSpPr>
          <p:spPr>
            <a:xfrm>
              <a:off x="17259352" y="8119439"/>
              <a:ext cx="48054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IA</a:t>
              </a:r>
              <a:endParaRPr sz="563"/>
            </a:p>
          </p:txBody>
        </p:sp>
        <p:sp>
          <p:nvSpPr>
            <p:cNvPr id="94" name="Google Shape;200;p14">
              <a:extLst>
                <a:ext uri="{FF2B5EF4-FFF2-40B4-BE49-F238E27FC236}">
                  <a16:creationId xmlns:a16="http://schemas.microsoft.com/office/drawing/2014/main" id="{282D3B9C-2031-834B-95EF-9DF7F1B4406A}"/>
                </a:ext>
              </a:extLst>
            </p:cNvPr>
            <p:cNvSpPr txBox="1"/>
            <p:nvPr/>
          </p:nvSpPr>
          <p:spPr>
            <a:xfrm>
              <a:off x="16878720" y="6064029"/>
              <a:ext cx="708925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MN</a:t>
              </a:r>
              <a:endParaRPr sz="563"/>
            </a:p>
          </p:txBody>
        </p:sp>
        <p:sp>
          <p:nvSpPr>
            <p:cNvPr id="95" name="Google Shape;201;p14">
              <a:extLst>
                <a:ext uri="{FF2B5EF4-FFF2-40B4-BE49-F238E27FC236}">
                  <a16:creationId xmlns:a16="http://schemas.microsoft.com/office/drawing/2014/main" id="{4E4F71C6-DE2C-CC46-AA42-B36C42287C8F}"/>
                </a:ext>
              </a:extLst>
            </p:cNvPr>
            <p:cNvSpPr txBox="1"/>
            <p:nvPr/>
          </p:nvSpPr>
          <p:spPr>
            <a:xfrm>
              <a:off x="18696236" y="6920450"/>
              <a:ext cx="570947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700"/>
              </a:pPr>
              <a:r>
                <a:rPr lang="en-US" sz="219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WI</a:t>
              </a:r>
              <a:endParaRPr sz="563"/>
            </a:p>
          </p:txBody>
        </p:sp>
        <p:sp>
          <p:nvSpPr>
            <p:cNvPr id="96" name="Google Shape;202;p14">
              <a:extLst>
                <a:ext uri="{FF2B5EF4-FFF2-40B4-BE49-F238E27FC236}">
                  <a16:creationId xmlns:a16="http://schemas.microsoft.com/office/drawing/2014/main" id="{D2A3E5E7-74AF-2B4E-B857-95A9D9755044}"/>
                </a:ext>
              </a:extLst>
            </p:cNvPr>
            <p:cNvSpPr txBox="1"/>
            <p:nvPr/>
          </p:nvSpPr>
          <p:spPr>
            <a:xfrm>
              <a:off x="24477074" y="8557165"/>
              <a:ext cx="513852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NJ</a:t>
              </a:r>
              <a:endParaRPr sz="563"/>
            </a:p>
          </p:txBody>
        </p:sp>
        <p:sp>
          <p:nvSpPr>
            <p:cNvPr id="97" name="Google Shape;203;p14">
              <a:extLst>
                <a:ext uri="{FF2B5EF4-FFF2-40B4-BE49-F238E27FC236}">
                  <a16:creationId xmlns:a16="http://schemas.microsoft.com/office/drawing/2014/main" id="{C997D8EB-FC80-CE49-BD69-5B418958685B}"/>
                </a:ext>
              </a:extLst>
            </p:cNvPr>
            <p:cNvSpPr txBox="1"/>
            <p:nvPr/>
          </p:nvSpPr>
          <p:spPr>
            <a:xfrm>
              <a:off x="24762548" y="5949839"/>
              <a:ext cx="54715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VT</a:t>
              </a:r>
              <a:endParaRPr sz="563"/>
            </a:p>
          </p:txBody>
        </p:sp>
        <p:sp>
          <p:nvSpPr>
            <p:cNvPr id="98" name="Google Shape;204;p14">
              <a:extLst>
                <a:ext uri="{FF2B5EF4-FFF2-40B4-BE49-F238E27FC236}">
                  <a16:creationId xmlns:a16="http://schemas.microsoft.com/office/drawing/2014/main" id="{89BA7416-7487-8D4C-AB30-7AC8E66D60E6}"/>
                </a:ext>
              </a:extLst>
            </p:cNvPr>
            <p:cNvSpPr txBox="1"/>
            <p:nvPr/>
          </p:nvSpPr>
          <p:spPr>
            <a:xfrm>
              <a:off x="25162211" y="6325712"/>
              <a:ext cx="661346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NH</a:t>
              </a:r>
              <a:endParaRPr sz="563"/>
            </a:p>
          </p:txBody>
        </p:sp>
        <p:sp>
          <p:nvSpPr>
            <p:cNvPr id="99" name="Google Shape;205;p14">
              <a:extLst>
                <a:ext uri="{FF2B5EF4-FFF2-40B4-BE49-F238E27FC236}">
                  <a16:creationId xmlns:a16="http://schemas.microsoft.com/office/drawing/2014/main" id="{CC969042-19F2-E847-9593-349E9EF45BD6}"/>
                </a:ext>
              </a:extLst>
            </p:cNvPr>
            <p:cNvSpPr txBox="1"/>
            <p:nvPr/>
          </p:nvSpPr>
          <p:spPr>
            <a:xfrm>
              <a:off x="23692023" y="8809332"/>
              <a:ext cx="604251" cy="513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191919"/>
                </a:buClr>
                <a:buSzPts val="700"/>
              </a:pPr>
              <a:r>
                <a:rPr lang="en-US" sz="219" b="1">
                  <a:solidFill>
                    <a:srgbClr val="191919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DC</a:t>
              </a:r>
              <a:endParaRPr sz="563"/>
            </a:p>
          </p:txBody>
        </p:sp>
        <p:sp>
          <p:nvSpPr>
            <p:cNvPr id="100" name="Google Shape;228;p14">
              <a:extLst>
                <a:ext uri="{FF2B5EF4-FFF2-40B4-BE49-F238E27FC236}">
                  <a16:creationId xmlns:a16="http://schemas.microsoft.com/office/drawing/2014/main" id="{30B20F7A-CA58-494C-AAAD-4500A6107806}"/>
                </a:ext>
              </a:extLst>
            </p:cNvPr>
            <p:cNvSpPr txBox="1"/>
            <p:nvPr/>
          </p:nvSpPr>
          <p:spPr>
            <a:xfrm>
              <a:off x="19543141" y="3932493"/>
              <a:ext cx="1189473" cy="766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en-US" sz="375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29%</a:t>
              </a:r>
              <a:endParaRPr sz="563"/>
            </a:p>
          </p:txBody>
        </p:sp>
        <p:sp>
          <p:nvSpPr>
            <p:cNvPr id="101" name="Google Shape;230;p14">
              <a:extLst>
                <a:ext uri="{FF2B5EF4-FFF2-40B4-BE49-F238E27FC236}">
                  <a16:creationId xmlns:a16="http://schemas.microsoft.com/office/drawing/2014/main" id="{0B7633FF-E425-3D41-8752-5C8D664FA474}"/>
                </a:ext>
              </a:extLst>
            </p:cNvPr>
            <p:cNvSpPr txBox="1"/>
            <p:nvPr/>
          </p:nvSpPr>
          <p:spPr>
            <a:xfrm>
              <a:off x="25390590" y="10945627"/>
              <a:ext cx="1189473" cy="766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en-US" sz="375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19%</a:t>
              </a:r>
              <a:endParaRPr sz="563"/>
            </a:p>
          </p:txBody>
        </p:sp>
        <p:sp>
          <p:nvSpPr>
            <p:cNvPr id="102" name="Google Shape;231;p14">
              <a:extLst>
                <a:ext uri="{FF2B5EF4-FFF2-40B4-BE49-F238E27FC236}">
                  <a16:creationId xmlns:a16="http://schemas.microsoft.com/office/drawing/2014/main" id="{7A8D718F-1CB5-5E41-8212-12C25E2072B0}"/>
                </a:ext>
              </a:extLst>
            </p:cNvPr>
            <p:cNvSpPr txBox="1"/>
            <p:nvPr/>
          </p:nvSpPr>
          <p:spPr>
            <a:xfrm>
              <a:off x="24534169" y="15027899"/>
              <a:ext cx="1189473" cy="766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en-US" sz="375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71%</a:t>
              </a:r>
              <a:endParaRPr sz="563"/>
            </a:p>
          </p:txBody>
        </p:sp>
        <p:sp>
          <p:nvSpPr>
            <p:cNvPr id="103" name="Google Shape;232;p14">
              <a:extLst>
                <a:ext uri="{FF2B5EF4-FFF2-40B4-BE49-F238E27FC236}">
                  <a16:creationId xmlns:a16="http://schemas.microsoft.com/office/drawing/2014/main" id="{BE8F93A0-90A4-5A42-AB1C-E297A75FFC22}"/>
                </a:ext>
              </a:extLst>
            </p:cNvPr>
            <p:cNvSpPr txBox="1"/>
            <p:nvPr/>
          </p:nvSpPr>
          <p:spPr>
            <a:xfrm>
              <a:off x="27003517" y="3570893"/>
              <a:ext cx="1189473" cy="766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en-US" sz="375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38%</a:t>
              </a:r>
              <a:endParaRPr sz="563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A7C66C2F-9C25-C942-94C3-8BBBA2E74316}"/>
              </a:ext>
            </a:extLst>
          </p:cNvPr>
          <p:cNvSpPr txBox="1"/>
          <p:nvPr/>
        </p:nvSpPr>
        <p:spPr>
          <a:xfrm>
            <a:off x="2985042" y="5910856"/>
            <a:ext cx="5352630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3" dirty="0"/>
              <a:t>You can individually color states if you ungroup.</a:t>
            </a:r>
          </a:p>
        </p:txBody>
      </p:sp>
    </p:spTree>
    <p:extLst>
      <p:ext uri="{BB962C8B-B14F-4D97-AF65-F5344CB8AC3E}">
        <p14:creationId xmlns:p14="http://schemas.microsoft.com/office/powerpoint/2010/main" val="172137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Lamson Sullivan</dc:creator>
  <cp:lastModifiedBy>Jamie Lamson Sullivan</cp:lastModifiedBy>
  <cp:revision>1</cp:revision>
  <dcterms:created xsi:type="dcterms:W3CDTF">2019-11-18T03:49:39Z</dcterms:created>
  <dcterms:modified xsi:type="dcterms:W3CDTF">2019-11-18T03:50:22Z</dcterms:modified>
</cp:coreProperties>
</file>